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“Тарих  білгірі”  сайысы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Дайындаған: </a:t>
            </a:r>
            <a:r>
              <a:rPr lang="kk-KZ" dirty="0" err="1" smtClean="0">
                <a:latin typeface="Times New Roman" pitchFamily="18" charset="0"/>
                <a:cs typeface="Times New Roman" pitchFamily="18" charset="0"/>
              </a:rPr>
              <a:t>Серикбаева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А.Ұ.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Таныстыру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«Өткел»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«Белес»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Бекет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Сайыс  кезеңі:</a:t>
            </a:r>
            <a:endParaRPr lang="ru-RU" sz="40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РХЕАГИЯОЛО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ТРОЕПФЛИГ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ТИЛНОЕ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ГРАЭТФИЯНО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РЫТОБ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ЙАТБО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МТИЗЕОТМ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C00000"/>
                </a:solidFill>
              </a:rPr>
              <a:t>Өткел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Бұл  кім?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C00000"/>
                </a:solidFill>
              </a:rPr>
              <a:t>Белес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10   10   10</a:t>
            </a:r>
          </a:p>
          <a:p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20   20   20</a:t>
            </a:r>
          </a:p>
          <a:p>
            <a:r>
              <a:rPr lang="ru-RU" sz="4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30   30   30</a:t>
            </a:r>
            <a:endParaRPr lang="ru-RU" sz="4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БЕКЕТ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55</Words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“Тарих  білгірі”  сайысы</vt:lpstr>
      <vt:lpstr>Сайыс  кезеңі:</vt:lpstr>
      <vt:lpstr>Өткел</vt:lpstr>
      <vt:lpstr>Белес</vt:lpstr>
      <vt:lpstr>БЕКЕТ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dcterms:modified xsi:type="dcterms:W3CDTF">2017-12-29T04:00:22Z</dcterms:modified>
</cp:coreProperties>
</file>