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«Человечество без облагораживания его животными и растениями погибнет, оскудеет, впадет в злобу и отчаяние, как одинокий в одиночестве…»</a:t>
            </a:r>
          </a:p>
          <a:p>
            <a:r>
              <a:rPr lang="ru-RU" sz="4800" i="1" dirty="0" smtClean="0">
                <a:solidFill>
                  <a:srgbClr val="7030A0"/>
                </a:solidFill>
              </a:rPr>
              <a:t>А. Платонов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дминистратор\Desktop\th_7f420356ea27f63fcbeb411f801f96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643446"/>
            <a:ext cx="2643174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Пингвины – жители пустыни,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Ужата очень любят дыни,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Шоферы знают толк в малине,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Ребята ползают по трясине,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Верблюды плавают на льдине,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Медведи возят груз в машине,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Неспешно ходит черепаха,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Могучий еж не знает страха,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Колючий лев в траве таится,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 ним охотится лисица.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Нет ни склада тут, ни лада…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Переставьте все как надо!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Конкурс «Путаница»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Переставьте слова в нужном порядке. Выигрывает команда, справившаяся с этой задачей первой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дминистратор\Desktop\7789782aa14614ebd936fe06de4741e5_i-8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929198"/>
            <a:ext cx="307183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764383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Пингвины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плавают на льдине,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Ужата ползают в трясине,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Шоферы знают толк в машине,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очень любят дыни,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Верблюды- жители пустыни,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Медведи знают толк в малине,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Неспешно ходит черепаха,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Могучий лев не знает страха,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Колючий еж в траве таится,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ним охотится лисица.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Администратор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86058"/>
            <a:ext cx="331343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Конкурс   «Капитан, капитан, улыбнитесь…»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дминистратор\Desktop\Animals_Horses__000767_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81138"/>
            <a:ext cx="8143932" cy="480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  «Капитан, капитан, улыбнитесь…»</a:t>
            </a:r>
            <a:endParaRPr lang="ru-RU" dirty="0"/>
          </a:p>
        </p:txBody>
      </p:sp>
      <p:pic>
        <p:nvPicPr>
          <p:cNvPr id="2050" name="Picture 2" descr="C:\Users\Администратор\Desktop\mini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57242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  «Капитан, капитан, улыбнитесь…»</a:t>
            </a:r>
            <a:endParaRPr lang="ru-RU" dirty="0"/>
          </a:p>
        </p:txBody>
      </p:sp>
      <p:pic>
        <p:nvPicPr>
          <p:cNvPr id="3074" name="Picture 2" descr="C:\Users\Администратор\Desktop\mini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143932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  «Капитан, капитан, улыбнитесь…»</a:t>
            </a:r>
            <a:endParaRPr lang="ru-RU" dirty="0"/>
          </a:p>
        </p:txBody>
      </p:sp>
      <p:pic>
        <p:nvPicPr>
          <p:cNvPr id="4098" name="Picture 2" descr="C:\Users\Администратор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81138"/>
            <a:ext cx="7929618" cy="494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  «Капитан, капитан, улыбнитесь…»</a:t>
            </a:r>
            <a:endParaRPr lang="ru-RU" dirty="0"/>
          </a:p>
        </p:txBody>
      </p:sp>
      <p:pic>
        <p:nvPicPr>
          <p:cNvPr id="5122" name="Picture 2" descr="C:\Users\Администратор\Desktop\imgpreview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858179" cy="478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0000"/>
                </a:solidFill>
              </a:rPr>
              <a:t>Конкурс   «Капитан, капитан, улыбнитесь…»</a:t>
            </a:r>
            <a:endParaRPr lang="ru-RU" dirty="0"/>
          </a:p>
        </p:txBody>
      </p:sp>
      <p:pic>
        <p:nvPicPr>
          <p:cNvPr id="6146" name="Picture 2" descr="C:\Users\Администратор\Desktop\imgpreview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572296" cy="4643469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2747963"/>
            <a:ext cx="1809750" cy="136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 «Г» - принадлежность для болтов,</a:t>
            </a:r>
          </a:p>
          <a:p>
            <a:r>
              <a:rPr lang="ru-RU" dirty="0" smtClean="0"/>
              <a:t>   С «М» - не имеет рукавов,</a:t>
            </a:r>
          </a:p>
          <a:p>
            <a:r>
              <a:rPr lang="ru-RU" dirty="0" smtClean="0"/>
              <a:t>    С «Л» - гонит лаем лис, волков,</a:t>
            </a:r>
          </a:p>
          <a:p>
            <a:r>
              <a:rPr lang="ru-RU" dirty="0" smtClean="0"/>
              <a:t>    С «Ч» - быстрокрылый рыболов.</a:t>
            </a:r>
          </a:p>
          <a:p>
            <a:r>
              <a:rPr lang="ru-RU" i="1" dirty="0" smtClean="0"/>
              <a:t> (Гайка, майка, лайка, чайка)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С «Р» - название цветка,</a:t>
            </a:r>
          </a:p>
          <a:p>
            <a:r>
              <a:rPr lang="ru-RU" dirty="0" smtClean="0"/>
              <a:t>С «К» - создатель молока,</a:t>
            </a:r>
          </a:p>
          <a:p>
            <a:r>
              <a:rPr lang="ru-RU" dirty="0" smtClean="0"/>
              <a:t>С «Л» - с </a:t>
            </a:r>
            <a:r>
              <a:rPr lang="ru-RU" dirty="0" err="1" smtClean="0"/>
              <a:t>виноградовых</a:t>
            </a:r>
            <a:r>
              <a:rPr lang="ru-RU" dirty="0" smtClean="0"/>
              <a:t>  кустов,</a:t>
            </a:r>
          </a:p>
          <a:p>
            <a:r>
              <a:rPr lang="ru-RU" dirty="0" smtClean="0"/>
              <a:t>С «П» - обойдемся мы без слов</a:t>
            </a:r>
          </a:p>
          <a:p>
            <a:r>
              <a:rPr lang="ru-RU" i="1" dirty="0" smtClean="0"/>
              <a:t>(Роза, коза, лоза, поза)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Конкурс  «Биологические шарады»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Администратор\Desktop\korov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214" y="142852"/>
            <a:ext cx="2581786" cy="1863727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5164618"/>
            <a:ext cx="2428892" cy="1693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На кухне отыщите вещество</a:t>
            </a:r>
          </a:p>
          <a:p>
            <a:r>
              <a:rPr lang="ru-RU" dirty="0" smtClean="0"/>
              <a:t>И зверя сделайте вы из него.</a:t>
            </a:r>
          </a:p>
          <a:p>
            <a:r>
              <a:rPr lang="ru-RU" dirty="0" smtClean="0"/>
              <a:t>Местами поменяйте</a:t>
            </a:r>
          </a:p>
          <a:p>
            <a:r>
              <a:rPr lang="ru-RU" dirty="0" smtClean="0"/>
              <a:t>Буквы так,</a:t>
            </a:r>
          </a:p>
          <a:p>
            <a:r>
              <a:rPr lang="ru-RU" dirty="0" smtClean="0"/>
              <a:t>Чтоб с мест не сдвинуть «О»</a:t>
            </a:r>
          </a:p>
          <a:p>
            <a:r>
              <a:rPr lang="ru-RU" dirty="0" smtClean="0"/>
              <a:t>И мягкий знак.</a:t>
            </a:r>
          </a:p>
          <a:p>
            <a:r>
              <a:rPr lang="ru-RU" i="1" dirty="0" smtClean="0"/>
              <a:t>(Соль – лось)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Соснами первый от  ветра шумит,</a:t>
            </a:r>
          </a:p>
          <a:p>
            <a:r>
              <a:rPr lang="ru-RU" dirty="0" smtClean="0"/>
              <a:t>Хвои смолистой в нем запах стоит.</a:t>
            </a:r>
          </a:p>
          <a:p>
            <a:r>
              <a:rPr lang="ru-RU" dirty="0" smtClean="0"/>
              <a:t>Вертится быстро от тока второй,</a:t>
            </a:r>
          </a:p>
          <a:p>
            <a:r>
              <a:rPr lang="ru-RU" dirty="0" smtClean="0"/>
              <a:t>Сверлит дантист им вам зубик больной.</a:t>
            </a:r>
          </a:p>
          <a:p>
            <a:r>
              <a:rPr lang="ru-RU" i="1" dirty="0" smtClean="0"/>
              <a:t> (Бор)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 «Биологические шарады»</a:t>
            </a:r>
            <a:endParaRPr lang="ru-RU" dirty="0"/>
          </a:p>
        </p:txBody>
      </p:sp>
      <p:pic>
        <p:nvPicPr>
          <p:cNvPr id="10243" name="Picture 3" descr="C:\Users\Администратор\Desktop\0002-003-Naibolee-serjoznye-problemy-nashego-vremeni-svjazannye-s-ekologie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42984"/>
            <a:ext cx="2808031" cy="290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143247"/>
            <a:ext cx="8686800" cy="22860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8" algn="ctr"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9 «Б</a:t>
            </a:r>
            <a:r>
              <a:rPr lang="ru-RU" sz="6600" smtClean="0">
                <a:solidFill>
                  <a:srgbClr val="7030A0"/>
                </a:solidFill>
              </a:rPr>
              <a:t>» </a:t>
            </a:r>
            <a:r>
              <a:rPr lang="ru-RU" sz="6600" smtClean="0">
                <a:solidFill>
                  <a:srgbClr val="7030A0"/>
                </a:solidFill>
              </a:rPr>
              <a:t> КЛАССА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003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Неделя, Химии , Биологии,  Географии .     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«ЭКОЭРУДИТ»</a:t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Администратор\Desktop\0008-008-Poluchaetsja-chto-ekologija-nauka-o-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325"/>
            <a:ext cx="2452688" cy="2349675"/>
          </a:xfrm>
          <a:prstGeom prst="rect">
            <a:avLst/>
          </a:prstGeom>
          <a:noFill/>
        </p:spPr>
      </p:pic>
      <p:pic>
        <p:nvPicPr>
          <p:cNvPr id="6" name="Picture 3" descr="C:\Users\Администратор\Desktop\0008-008-Poluchaetsja-chto-ekologija-nauka-o-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2452688" cy="2349675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0008-008-Poluchaetsja-chto-ekologija-nauka-o-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2" y="714356"/>
            <a:ext cx="2452688" cy="2349675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0008-008-Poluchaetsja-chto-ekologija-nauka-o-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72074"/>
            <a:ext cx="1864223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Шараду запиши, друг, так:</a:t>
            </a:r>
          </a:p>
          <a:p>
            <a:r>
              <a:rPr lang="ru-RU" dirty="0" smtClean="0"/>
              <a:t>Две ноты, «Н» и мягкий знак.</a:t>
            </a:r>
          </a:p>
          <a:p>
            <a:r>
              <a:rPr lang="ru-RU" dirty="0" smtClean="0"/>
              <a:t>Все – куст, его ты без труда</a:t>
            </a:r>
          </a:p>
          <a:p>
            <a:r>
              <a:rPr lang="ru-RU" dirty="0" smtClean="0"/>
              <a:t>Найдешь по запаху в садах.</a:t>
            </a:r>
          </a:p>
          <a:p>
            <a:r>
              <a:rPr lang="ru-RU" i="1" dirty="0" smtClean="0"/>
              <a:t>        (Си + Ре + Н + Ь = сирень)</a:t>
            </a:r>
            <a:endParaRPr lang="ru-RU" dirty="0" smtClean="0"/>
          </a:p>
          <a:p>
            <a:pPr lvl="0"/>
            <a:r>
              <a:rPr lang="ru-RU" dirty="0" smtClean="0"/>
              <a:t>Под  листвою  пышной </a:t>
            </a:r>
          </a:p>
          <a:p>
            <a:r>
              <a:rPr lang="ru-RU" dirty="0" smtClean="0"/>
              <a:t>Можно скрыться в летний зной.</a:t>
            </a:r>
          </a:p>
          <a:p>
            <a:r>
              <a:rPr lang="ru-RU" dirty="0" smtClean="0"/>
              <a:t>Если «К» сочтете лишним,</a:t>
            </a:r>
          </a:p>
          <a:p>
            <a:r>
              <a:rPr lang="ru-RU" dirty="0" smtClean="0"/>
              <a:t>Смысл получите иной.</a:t>
            </a:r>
          </a:p>
          <a:p>
            <a:r>
              <a:rPr lang="ru-RU" dirty="0" smtClean="0"/>
              <a:t>Стану белым и пушистым,</a:t>
            </a:r>
          </a:p>
          <a:p>
            <a:r>
              <a:rPr lang="ru-RU" dirty="0" smtClean="0"/>
              <a:t>Волокнистым, шелковистым,</a:t>
            </a:r>
          </a:p>
          <a:p>
            <a:r>
              <a:rPr lang="ru-RU" dirty="0" smtClean="0"/>
              <a:t>Полотенце, простыня</a:t>
            </a:r>
          </a:p>
          <a:p>
            <a:r>
              <a:rPr lang="ru-RU" dirty="0" smtClean="0"/>
              <a:t>Могут выйти из меня.</a:t>
            </a:r>
          </a:p>
          <a:p>
            <a:r>
              <a:rPr lang="ru-RU" i="1" dirty="0" smtClean="0"/>
              <a:t>(Клен – лен)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 «Биологические шарады»</a:t>
            </a:r>
            <a:endParaRPr lang="ru-RU" dirty="0"/>
          </a:p>
        </p:txBody>
      </p:sp>
      <p:pic>
        <p:nvPicPr>
          <p:cNvPr id="11266" name="Picture 2" descr="C:\Users\Администратор\Desktop\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335758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1 </a:t>
            </a:r>
            <a:r>
              <a:rPr lang="ru-RU" b="1" i="1" dirty="0" err="1" smtClean="0"/>
              <a:t>команда:</a:t>
            </a:r>
            <a:r>
              <a:rPr lang="ru-RU" dirty="0" err="1" smtClean="0"/>
              <a:t>лягушка</a:t>
            </a:r>
            <a:r>
              <a:rPr lang="ru-RU" dirty="0" smtClean="0"/>
              <a:t>, водный  детрит (органические вещества), комар, стрекоза, уж.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2  команда:</a:t>
            </a:r>
            <a:r>
              <a:rPr lang="ru-RU" dirty="0" smtClean="0"/>
              <a:t>  пухоед, хвоя сосны, большая синица, сосновый шелкопряд, ястреб.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Конкурс  9 «Цепи питания»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Составить схему цепи питания из предложенных  компонентов природы.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1 </a:t>
            </a:r>
            <a:r>
              <a:rPr lang="ru-RU" b="1" i="1" dirty="0" err="1" smtClean="0"/>
              <a:t>команда:</a:t>
            </a:r>
            <a:r>
              <a:rPr lang="ru-RU" dirty="0" err="1" smtClean="0"/>
              <a:t>лягушка</a:t>
            </a:r>
            <a:r>
              <a:rPr lang="ru-RU" dirty="0" smtClean="0"/>
              <a:t>, водный  детрит (органические вещества), комар, стрекоза, уж.</a:t>
            </a:r>
          </a:p>
          <a:p>
            <a:r>
              <a:rPr lang="ru-RU" i="1" dirty="0" smtClean="0"/>
              <a:t>Ответ:</a:t>
            </a:r>
            <a:r>
              <a:rPr lang="ru-RU" dirty="0" smtClean="0"/>
              <a:t> детрит – комар (личинка, затем взрослая особь) – стрекоза – лягушка – уж.</a:t>
            </a:r>
          </a:p>
          <a:p>
            <a:r>
              <a:rPr lang="ru-RU" b="1" i="1" dirty="0" smtClean="0"/>
              <a:t>2  команда:</a:t>
            </a:r>
            <a:r>
              <a:rPr lang="ru-RU" dirty="0" smtClean="0"/>
              <a:t>  пухоед, хвоя сосны, большая синица, сосновый шелкопряд, ястреб.</a:t>
            </a:r>
          </a:p>
          <a:p>
            <a:r>
              <a:rPr lang="ru-RU" i="1" dirty="0" err="1" smtClean="0"/>
              <a:t>Ответ:</a:t>
            </a:r>
            <a:r>
              <a:rPr lang="ru-RU" dirty="0" err="1" smtClean="0"/>
              <a:t>хвоя</a:t>
            </a:r>
            <a:r>
              <a:rPr lang="ru-RU" dirty="0" smtClean="0"/>
              <a:t> сосны – сосновый шелкопряд – большая синица – ястреб – пухоед.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                 Конкурс  9 «Цепи питания»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Составить схему цепи питания из предложенных  компонентов природы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r>
              <a:rPr lang="ru-RU" dirty="0" smtClean="0"/>
              <a:t> Пора бы человечеству понять,</a:t>
            </a:r>
          </a:p>
          <a:p>
            <a:r>
              <a:rPr lang="ru-RU" dirty="0" smtClean="0"/>
              <a:t>Богатства у природы отбирая,</a:t>
            </a:r>
          </a:p>
          <a:p>
            <a:r>
              <a:rPr lang="ru-RU" dirty="0" smtClean="0"/>
              <a:t>Что Землю  нужно тоже охранять:</a:t>
            </a:r>
          </a:p>
          <a:p>
            <a:r>
              <a:rPr lang="ru-RU" dirty="0" smtClean="0"/>
              <a:t>Она, как мы, такая же – живая!</a:t>
            </a:r>
          </a:p>
          <a:p>
            <a:r>
              <a:rPr lang="ru-RU" dirty="0" smtClean="0"/>
              <a:t>Коль суждено дышать нам  воздухом  одним,</a:t>
            </a:r>
          </a:p>
          <a:p>
            <a:r>
              <a:rPr lang="ru-RU" dirty="0" smtClean="0"/>
              <a:t>Давайте –</a:t>
            </a:r>
            <a:r>
              <a:rPr lang="ru-RU" dirty="0" err="1" smtClean="0"/>
              <a:t>ка</a:t>
            </a:r>
            <a:r>
              <a:rPr lang="ru-RU" dirty="0" smtClean="0"/>
              <a:t> мы все навек объединимся.</a:t>
            </a:r>
          </a:p>
          <a:p>
            <a:r>
              <a:rPr lang="ru-RU" dirty="0" smtClean="0"/>
              <a:t>Давайте наши души вместе сохраним,</a:t>
            </a:r>
          </a:p>
          <a:p>
            <a:r>
              <a:rPr lang="ru-RU" dirty="0" smtClean="0"/>
              <a:t>Тогда мы на Земле и сами сохранимся.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Администратор\Desktop\{3fae24c2-4607-4b43-901b-199a6afe64f0}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2500922" cy="2428869"/>
          </a:xfrm>
          <a:prstGeom prst="rect">
            <a:avLst/>
          </a:prstGeom>
          <a:noFill/>
        </p:spPr>
      </p:pic>
      <p:pic>
        <p:nvPicPr>
          <p:cNvPr id="12291" name="Picture 3" descr="C:\Users\Администратор\Desktop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409" y="4467435"/>
            <a:ext cx="2414591" cy="2390565"/>
          </a:xfrm>
          <a:prstGeom prst="rect">
            <a:avLst/>
          </a:prstGeom>
          <a:noFill/>
        </p:spPr>
      </p:pic>
      <p:pic>
        <p:nvPicPr>
          <p:cNvPr id="12293" name="Picture 5" descr="C:\Users\Администратор\Desktop\0002-003-Naibolee-serjoznye-problemy-nashego-vremeni-svjazannye-s-ekologie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102" y="0"/>
            <a:ext cx="2247898" cy="2321813"/>
          </a:xfrm>
          <a:prstGeom prst="rect">
            <a:avLst/>
          </a:prstGeom>
          <a:noFill/>
        </p:spPr>
      </p:pic>
      <p:pic>
        <p:nvPicPr>
          <p:cNvPr id="12294" name="Picture 6" descr="C:\Users\Администратор\Desktop\th_7f420356ea27f63fcbeb411f801f96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500570"/>
            <a:ext cx="3714776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2860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акация                                                          аист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береза                                                           беркут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василек                                                         варан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горицвет                                                       горилла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дуб,                                     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дикообраз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ель,                                                               енот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жасмин                                                       жираф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земляника                                                     зебра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                                                               иволга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клен                                                                кит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липа                                                               лось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                                                           морж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незабудка                                                      носорог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ольха                                                            ондатра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полынь                                                          павлин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ромашка                                                        рысь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сосна                                                             сыч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тополь                                                           тушканчик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дминистратор\Desktop\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2714644" cy="2000264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dangerous-animals-b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270125" cy="2286016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dangerous-animals-b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000504"/>
            <a:ext cx="2571768" cy="220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улотрикс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удав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фиалка                                                        фазан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хвощ                                                            хорек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цикорий                                                       цапля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чистотел                                                       чайка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шиповник                                                    шакал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щавель                                                         щука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элодея                                                           эму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юрок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ягель                                                              ягуар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истратор\Desktop\107805652_1223385ea5d42114820m750x740uffa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797423" cy="2895603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14752"/>
            <a:ext cx="4429156" cy="281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Конкур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«Скороговорочный»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72206"/>
            <a:ext cx="404018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6000768"/>
            <a:ext cx="4041775" cy="1714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1 команда:</a:t>
            </a:r>
            <a:r>
              <a:rPr lang="ru-RU" sz="3200" dirty="0" smtClean="0"/>
              <a:t> Крута гора, в горе – дыра, в дыре – кротовая нора.</a:t>
            </a:r>
          </a:p>
          <a:p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428736"/>
            <a:ext cx="4041775" cy="394176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2 команда:</a:t>
            </a:r>
            <a:r>
              <a:rPr lang="ru-RU" sz="3200" dirty="0" smtClean="0"/>
              <a:t> Три свиристеле еле-еле свистели у ели.</a:t>
            </a:r>
          </a:p>
          <a:p>
            <a:endParaRPr lang="ru-RU" sz="3200" dirty="0"/>
          </a:p>
        </p:txBody>
      </p:sp>
      <p:pic>
        <p:nvPicPr>
          <p:cNvPr id="81923" name="Picture 3" descr="C:\Users\Администратор\Desktop\446671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481" y="3500438"/>
            <a:ext cx="2143155" cy="2500330"/>
          </a:xfrm>
          <a:prstGeom prst="rect">
            <a:avLst/>
          </a:prstGeom>
          <a:noFill/>
        </p:spPr>
      </p:pic>
      <p:pic>
        <p:nvPicPr>
          <p:cNvPr id="81924" name="Picture 4" descr="C:\Users\Администратор\Desktop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2400300" cy="2428892"/>
          </a:xfrm>
          <a:prstGeom prst="rect">
            <a:avLst/>
          </a:prstGeom>
          <a:noFill/>
        </p:spPr>
      </p:pic>
      <p:pic>
        <p:nvPicPr>
          <p:cNvPr id="81926" name="Picture 6" descr="C:\Users\Администратор\Desktop\imgpreview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78621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Что?       </a:t>
            </a:r>
            <a:r>
              <a:rPr lang="ru-RU" b="1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О каком дереве идет речь?</a:t>
            </a:r>
          </a:p>
          <a:p>
            <a:r>
              <a:rPr lang="ru-RU" dirty="0" smtClean="0"/>
              <a:t>Стоит дерево, цветом зелено,</a:t>
            </a:r>
          </a:p>
          <a:p>
            <a:r>
              <a:rPr lang="ru-RU" dirty="0" smtClean="0"/>
              <a:t>В этом дереве четыре угодья:</a:t>
            </a:r>
          </a:p>
          <a:p>
            <a:r>
              <a:rPr lang="ru-RU" dirty="0" smtClean="0"/>
              <a:t>Первое – мир освещать,</a:t>
            </a:r>
          </a:p>
          <a:p>
            <a:r>
              <a:rPr lang="ru-RU" dirty="0" smtClean="0"/>
              <a:t>Другое – крик утешать,</a:t>
            </a:r>
          </a:p>
          <a:p>
            <a:r>
              <a:rPr lang="ru-RU" dirty="0" smtClean="0"/>
              <a:t>Третье – больных исцелять,</a:t>
            </a:r>
          </a:p>
          <a:p>
            <a:r>
              <a:rPr lang="ru-RU" dirty="0" smtClean="0"/>
              <a:t>А четвертое – чистоту  соблюдать.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Объясните, что означают эти угодья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Конкурс  «Что? Где? Когда?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дминистратор\Desktop\ecolo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000240"/>
            <a:ext cx="2243142" cy="1922693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{3fae24c2-4607-4b43-901b-199a6afe64f0}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186773"/>
            <a:ext cx="2786082" cy="1671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86280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Преданье есть, оно неново,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Что в ночь Иванову, раз в год,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Он может </a:t>
            </a:r>
            <a:r>
              <a:rPr lang="ru-RU" sz="4000" dirty="0" err="1" smtClean="0">
                <a:solidFill>
                  <a:srgbClr val="0070C0"/>
                </a:solidFill>
              </a:rPr>
              <a:t>цвесть</a:t>
            </a:r>
            <a:r>
              <a:rPr lang="ru-RU" sz="4000" dirty="0" smtClean="0">
                <a:solidFill>
                  <a:srgbClr val="0070C0"/>
                </a:solidFill>
              </a:rPr>
              <a:t>. Кто знает слово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Лишь тот цветок его найдет?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sz="3600" dirty="0" smtClean="0">
                <a:solidFill>
                  <a:srgbClr val="FF0000"/>
                </a:solidFill>
              </a:rPr>
              <a:t>О каком растении наших лесов идет речь в следующем стихотворении?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1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Где живут колибри?</a:t>
            </a:r>
          </a:p>
          <a:p>
            <a:r>
              <a:rPr lang="ru-RU" sz="5400" dirty="0" smtClean="0">
                <a:solidFill>
                  <a:srgbClr val="0070C0"/>
                </a:solidFill>
              </a:rPr>
              <a:t>Где у кузнечика ухо?</a:t>
            </a:r>
          </a:p>
          <a:p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FF0000"/>
                </a:solidFill>
              </a:rPr>
              <a:t>Где?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4996" name="Picture 4" descr="C:\Users\Администратор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2143126" cy="2214578"/>
          </a:xfrm>
          <a:prstGeom prst="rect">
            <a:avLst/>
          </a:prstGeom>
          <a:noFill/>
        </p:spPr>
      </p:pic>
      <p:pic>
        <p:nvPicPr>
          <p:cNvPr id="84997" name="Picture 5" descr="C:\Users\Администратор\Desktop\kolibr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14686"/>
            <a:ext cx="2143140" cy="2214578"/>
          </a:xfrm>
          <a:prstGeom prst="rect">
            <a:avLst/>
          </a:prstGeom>
          <a:noFill/>
        </p:spPr>
      </p:pic>
      <p:pic>
        <p:nvPicPr>
          <p:cNvPr id="84998" name="Picture 6" descr="C:\Users\Администратор\Desktop\kuznech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14686"/>
            <a:ext cx="2214578" cy="2214578"/>
          </a:xfrm>
          <a:prstGeom prst="rect">
            <a:avLst/>
          </a:prstGeom>
          <a:noFill/>
        </p:spPr>
      </p:pic>
      <p:pic>
        <p:nvPicPr>
          <p:cNvPr id="84999" name="Picture 7" descr="C:\Users\Администратор\Desktop\1407315121_kuzn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214686"/>
            <a:ext cx="2214578" cy="222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11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1. Когда температура тела воробья ниже: летом или зимой</a:t>
            </a:r>
            <a:r>
              <a:rPr lang="ru-RU" sz="3200" i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2. Когда клест выводит своих птенцов?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Когда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6018" name="Picture 2" descr="C:\Users\Администратор\Desktop\425914_32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3571876"/>
            <a:ext cx="3929091" cy="2786082"/>
          </a:xfrm>
          <a:prstGeom prst="rect">
            <a:avLst/>
          </a:prstGeom>
          <a:noFill/>
        </p:spPr>
      </p:pic>
      <p:pic>
        <p:nvPicPr>
          <p:cNvPr id="86019" name="Picture 3" descr="C:\Users\Администратор\Desktop\IMG_3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000498" cy="278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</TotalTime>
  <Words>862</Words>
  <PresentationFormat>Экран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        Неделя, Химии , Биологии,  Географии .       «ЭКОЭРУДИТ»  </vt:lpstr>
      <vt:lpstr>Слайд 3</vt:lpstr>
      <vt:lpstr>Слайд 4</vt:lpstr>
      <vt:lpstr>           Конкур«Скороговорочный» </vt:lpstr>
      <vt:lpstr> Конкурс  «Что? Где? Когда?  </vt:lpstr>
      <vt:lpstr>- О каком растении наших лесов идет речь в следующем стихотворении? </vt:lpstr>
      <vt:lpstr>                     Где?</vt:lpstr>
      <vt:lpstr>Когда? </vt:lpstr>
      <vt:lpstr>   Конкурс «Путаница»  Переставьте слова в нужном порядке. Выигрывает команда, справившаяся с этой задачей первой.   </vt:lpstr>
      <vt:lpstr>Слайд 11</vt:lpstr>
      <vt:lpstr> Конкурс   «Капитан, капитан, улыбнитесь…» </vt:lpstr>
      <vt:lpstr>Конкурс   «Капитан, капитан, улыбнитесь…»</vt:lpstr>
      <vt:lpstr>Конкурс   «Капитан, капитан, улыбнитесь…»</vt:lpstr>
      <vt:lpstr>Конкурс   «Капитан, капитан, улыбнитесь…»</vt:lpstr>
      <vt:lpstr>Конкурс   «Капитан, капитан, улыбнитесь…»</vt:lpstr>
      <vt:lpstr>Конкурс   «Капитан, капитан, улыбнитесь…»</vt:lpstr>
      <vt:lpstr> Конкурс  «Биологические шарады» </vt:lpstr>
      <vt:lpstr>Конкурс  «Биологические шарады»</vt:lpstr>
      <vt:lpstr>Конкурс  «Биологические шарады»</vt:lpstr>
      <vt:lpstr>  Конкурс  9 «Цепи питания» Составить схему цепи питания из предложенных  компонентов природы. </vt:lpstr>
      <vt:lpstr>                 Конкурс  9 «Цепи питания» Составить схему цепи питания из предложенных  компонентов природы.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маруся</cp:lastModifiedBy>
  <cp:revision>25</cp:revision>
  <dcterms:created xsi:type="dcterms:W3CDTF">2017-04-09T09:04:09Z</dcterms:created>
  <dcterms:modified xsi:type="dcterms:W3CDTF">2017-04-12T11:55:03Z</dcterms:modified>
</cp:coreProperties>
</file>