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8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ru-RU" sz="2200" dirty="0" smtClean="0">
                <a:solidFill>
                  <a:srgbClr val="FF0000"/>
                </a:solidFill>
              </a:rPr>
              <a:t>Земля – наш дом </a:t>
            </a:r>
            <a:br>
              <a:rPr lang="ru-RU" sz="2200" dirty="0" smtClean="0">
                <a:solidFill>
                  <a:srgbClr val="FF0000"/>
                </a:solidFill>
              </a:rPr>
            </a:br>
            <a:endParaRPr lang="ru-RU" sz="22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500702"/>
            <a:ext cx="5486400" cy="671498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 </a:t>
            </a:r>
            <a:r>
              <a:rPr lang="ru-RU" sz="4400" b="1" dirty="0" smtClean="0">
                <a:solidFill>
                  <a:srgbClr val="002060"/>
                </a:solidFill>
              </a:rPr>
              <a:t>«Экологический     калейдоскоп»</a:t>
            </a:r>
            <a:endParaRPr lang="ru-RU" sz="4400" dirty="0" smtClean="0">
              <a:solidFill>
                <a:srgbClr val="002060"/>
              </a:solidFill>
            </a:endParaRPr>
          </a:p>
          <a:p>
            <a:endParaRPr lang="ru-RU" sz="4400" dirty="0"/>
          </a:p>
        </p:txBody>
      </p:sp>
      <p:pic>
        <p:nvPicPr>
          <p:cNvPr id="5" name="Picture 2" descr="G:\анимашки\Коллекция анимашек\Безымянный.GI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2381" r="2381"/>
          <a:stretch>
            <a:fillRect/>
          </a:stretch>
        </p:blipFill>
        <p:spPr bwMode="auto">
          <a:prstGeom prst="rect">
            <a:avLst/>
          </a:prstGeom>
          <a:noFill/>
        </p:spPr>
      </p:pic>
      <p:pic>
        <p:nvPicPr>
          <p:cNvPr id="6" name="Picture 5" descr="G:\анимашки\Коллекция анимашек\sea4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2714620"/>
            <a:ext cx="1214445" cy="830346"/>
          </a:xfrm>
          <a:prstGeom prst="rect">
            <a:avLst/>
          </a:prstGeom>
          <a:noFill/>
        </p:spPr>
      </p:pic>
      <p:pic>
        <p:nvPicPr>
          <p:cNvPr id="7" name="Picture 4" descr="G:\анимашки\Коллекция анимашек\f96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2285992"/>
            <a:ext cx="1143008" cy="928694"/>
          </a:xfrm>
          <a:prstGeom prst="rect">
            <a:avLst/>
          </a:prstGeom>
          <a:noFill/>
        </p:spPr>
      </p:pic>
      <p:pic>
        <p:nvPicPr>
          <p:cNvPr id="8" name="Picture 7" descr="G:\анимашки\Коллекция анимашек\sea3[1]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26" y="3286124"/>
            <a:ext cx="952500" cy="581025"/>
          </a:xfrm>
          <a:prstGeom prst="rect">
            <a:avLst/>
          </a:prstGeom>
          <a:noFill/>
        </p:spPr>
      </p:pic>
      <p:pic>
        <p:nvPicPr>
          <p:cNvPr id="9" name="Picture 8" descr="G:\анимашки\Коллекция анимашек\dis30[1]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71736" y="2357430"/>
            <a:ext cx="535785" cy="642942"/>
          </a:xfrm>
          <a:prstGeom prst="rect">
            <a:avLst/>
          </a:prstGeom>
          <a:noFill/>
        </p:spPr>
      </p:pic>
      <p:pic>
        <p:nvPicPr>
          <p:cNvPr id="10" name="Picture 6" descr="G:\анимашки\Коллекция анимашек\sea13[1]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643174" y="1357298"/>
            <a:ext cx="952500" cy="628650"/>
          </a:xfrm>
          <a:prstGeom prst="rect">
            <a:avLst/>
          </a:prstGeom>
          <a:noFill/>
        </p:spPr>
      </p:pic>
      <p:pic>
        <p:nvPicPr>
          <p:cNvPr id="11" name="Picture 3" descr="G:\анимашки\Коллекция анимашек\butterfly37[1]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7638" y="76200"/>
            <a:ext cx="1495404" cy="1710074"/>
          </a:xfrm>
          <a:prstGeom prst="rect">
            <a:avLst/>
          </a:prstGeom>
          <a:noFill/>
        </p:spPr>
      </p:pic>
      <p:pic>
        <p:nvPicPr>
          <p:cNvPr id="12" name="Picture 3" descr="G:\анимашки\Коллекция анимашек\butterfly37[1]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58082" y="0"/>
            <a:ext cx="1566842" cy="1781140"/>
          </a:xfrm>
          <a:prstGeom prst="rect">
            <a:avLst/>
          </a:prstGeom>
          <a:noFill/>
        </p:spPr>
      </p:pic>
      <p:pic>
        <p:nvPicPr>
          <p:cNvPr id="13" name="Picture 3" descr="G:\анимашки\Коллекция анимашек\butterfly37[1]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4282" y="5072074"/>
            <a:ext cx="1357322" cy="1785926"/>
          </a:xfrm>
          <a:prstGeom prst="rect">
            <a:avLst/>
          </a:prstGeom>
          <a:noFill/>
        </p:spPr>
      </p:pic>
      <p:pic>
        <p:nvPicPr>
          <p:cNvPr id="14" name="Picture 3" descr="G:\анимашки\Коллекция анимашек\butterfly37[1]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15272" y="5143512"/>
            <a:ext cx="1428728" cy="1714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717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Человек,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70C0"/>
                </a:solidFill>
              </a:rPr>
              <a:t>запомни навсегда: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Символ жизни на земле – вода!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Экономь её и береги –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Мы ведь на планете не одни!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4578" name="Picture 2" descr="C:\Users\Администратор\Desktop\voda-2_smal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928934"/>
            <a:ext cx="3643338" cy="3482981"/>
          </a:xfrm>
          <a:prstGeom prst="rect">
            <a:avLst/>
          </a:prstGeom>
          <a:noFill/>
        </p:spPr>
      </p:pic>
      <p:pic>
        <p:nvPicPr>
          <p:cNvPr id="24579" name="Picture 3" descr="C:\Users\Администратор\Desktop\voda-18_sma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357562"/>
            <a:ext cx="2285984" cy="3257560"/>
          </a:xfrm>
          <a:prstGeom prst="rect">
            <a:avLst/>
          </a:prstGeom>
          <a:noFill/>
        </p:spPr>
      </p:pic>
      <p:pic>
        <p:nvPicPr>
          <p:cNvPr id="24580" name="Picture 4" descr="C:\Users\Администратор\Desktop\voda-3_smal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4000504"/>
            <a:ext cx="2541587" cy="25431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Мини-конкурс для команд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«От капли до океана»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капля, лужа, родник, озеро, море, океан.</a:t>
            </a:r>
            <a:endParaRPr lang="ru-RU" sz="5400" dirty="0">
              <a:solidFill>
                <a:srgbClr val="0070C0"/>
              </a:solidFill>
            </a:endParaRPr>
          </a:p>
        </p:txBody>
      </p:sp>
      <p:pic>
        <p:nvPicPr>
          <p:cNvPr id="25604" name="Picture 4" descr="C:\Users\Администратор\Desktop\voda-27_sm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00438"/>
            <a:ext cx="3929090" cy="3071834"/>
          </a:xfrm>
          <a:prstGeom prst="rect">
            <a:avLst/>
          </a:prstGeom>
          <a:noFill/>
        </p:spPr>
      </p:pic>
      <p:pic>
        <p:nvPicPr>
          <p:cNvPr id="25605" name="Picture 5" descr="C:\Users\Администратор\Desktop\voda-3_sma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714752"/>
            <a:ext cx="4643470" cy="3143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41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571480"/>
            <a:ext cx="3714776" cy="628652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Мы хотим, чтоб птицы пели,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Чтоб вокруг леса шумели,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Чтобы были </a:t>
            </a:r>
            <a:r>
              <a:rPr lang="ru-RU" sz="2000" b="1" dirty="0" err="1" smtClean="0">
                <a:solidFill>
                  <a:srgbClr val="0070C0"/>
                </a:solidFill>
              </a:rPr>
              <a:t>голубыми</a:t>
            </a:r>
            <a:r>
              <a:rPr lang="ru-RU" sz="2000" b="1" dirty="0" smtClean="0">
                <a:solidFill>
                  <a:srgbClr val="0070C0"/>
                </a:solidFill>
              </a:rPr>
              <a:t> небеса,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Чтобы бабочки резвились,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И была на ягодах роса.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Мы хотим, чтоб солнце грело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И берёзка зеленела,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И под ёлкой жил смешной колючий ёж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Чтобы ёлочка сияла,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Чтобы радуга сверкала,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Чтобы летом лил весё</a:t>
            </a:r>
            <a:r>
              <a:rPr lang="ru-RU" sz="2400" b="1" dirty="0" smtClean="0">
                <a:solidFill>
                  <a:srgbClr val="0070C0"/>
                </a:solidFill>
              </a:rPr>
              <a:t>лый дождь.</a:t>
            </a:r>
            <a:endParaRPr lang="ru-RU" sz="2400" dirty="0" smtClean="0">
              <a:solidFill>
                <a:srgbClr val="0070C0"/>
              </a:solidFill>
            </a:endParaRPr>
          </a:p>
          <a:p>
            <a:endParaRPr lang="ru-RU" sz="2000" dirty="0"/>
          </a:p>
        </p:txBody>
      </p:sp>
      <p:pic>
        <p:nvPicPr>
          <p:cNvPr id="5" name="Picture 3" descr="G:\анимашки\Коллекция анимашек\mp5[1]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71934" y="500042"/>
            <a:ext cx="4643470" cy="250033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071934" y="2967334"/>
            <a:ext cx="471490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3200" dirty="0" smtClean="0">
                <a:solidFill>
                  <a:srgbClr val="0070C0"/>
                </a:solidFill>
              </a:rPr>
              <a:t>Планету – дом свой </a:t>
            </a:r>
            <a:r>
              <a:rPr lang="ru-RU" sz="3200" dirty="0" smtClean="0">
                <a:solidFill>
                  <a:srgbClr val="FF0000"/>
                </a:solidFill>
              </a:rPr>
              <a:t>БЕРЕГИТЕ</a:t>
            </a:r>
            <a:r>
              <a:rPr lang="ru-RU" sz="3200" dirty="0" smtClean="0">
                <a:solidFill>
                  <a:srgbClr val="0070C0"/>
                </a:solidFill>
              </a:rPr>
              <a:t>! Любовь к природе и своей свободе</a:t>
            </a:r>
            <a:br>
              <a:rPr lang="ru-RU" sz="32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solidFill>
                  <a:srgbClr val="0070C0"/>
                </a:solidFill>
              </a:rPr>
              <a:t>В своих поступках выразить </a:t>
            </a:r>
            <a:r>
              <a:rPr lang="ru-RU" sz="3200" dirty="0" smtClean="0">
                <a:solidFill>
                  <a:srgbClr val="FF0000"/>
                </a:solidFill>
              </a:rPr>
              <a:t>спешите</a:t>
            </a:r>
            <a:r>
              <a:rPr lang="ru-RU" sz="3200" dirty="0" smtClean="0">
                <a:solidFill>
                  <a:srgbClr val="0070C0"/>
                </a:solidFill>
              </a:rPr>
              <a:t>! </a:t>
            </a:r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6" name="Picture 3" descr="G:\анимашки\Коллекция анимашек\bird4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5429264"/>
            <a:ext cx="2638458" cy="1676393"/>
          </a:xfrm>
          <a:prstGeom prst="rect">
            <a:avLst/>
          </a:prstGeom>
          <a:noFill/>
        </p:spPr>
      </p:pic>
      <p:pic>
        <p:nvPicPr>
          <p:cNvPr id="7" name="Picture 4" descr="G:\анимашки\Коллекция анимашек\bird33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5500702"/>
            <a:ext cx="2214546" cy="1357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-45719"/>
            <a:ext cx="2400288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57166"/>
            <a:ext cx="3686172" cy="5768997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Мы</a:t>
            </a:r>
            <a:r>
              <a:rPr lang="ru-RU" sz="2400" b="1" dirty="0" smtClean="0">
                <a:solidFill>
                  <a:srgbClr val="002060"/>
                </a:solidFill>
              </a:rPr>
              <a:t> рубим лес, устраиваем свалки.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Но кто же под защиту всё возьмёт?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Пусты ручьи, в лесу одни лишь палки.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FF0000"/>
                </a:solidFill>
              </a:rPr>
              <a:t>Подумайте,</a:t>
            </a:r>
            <a:r>
              <a:rPr lang="ru-RU" sz="2400" b="1" dirty="0" smtClean="0">
                <a:solidFill>
                  <a:srgbClr val="002060"/>
                </a:solidFill>
              </a:rPr>
              <a:t> а что нас дальше ждёт?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Пора бы человечеству </a:t>
            </a:r>
            <a:r>
              <a:rPr lang="ru-RU" sz="2400" b="1" dirty="0" smtClean="0">
                <a:solidFill>
                  <a:srgbClr val="FF0000"/>
                </a:solidFill>
              </a:rPr>
              <a:t>понять,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Богатство у природы отбирая,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Что землю нужно тоже </a:t>
            </a:r>
            <a:r>
              <a:rPr lang="ru-RU" sz="2400" b="1" dirty="0" smtClean="0">
                <a:solidFill>
                  <a:srgbClr val="FF0000"/>
                </a:solidFill>
              </a:rPr>
              <a:t>охранять: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Она, как мы, такая же – </a:t>
            </a:r>
            <a:r>
              <a:rPr lang="ru-RU" sz="2400" b="1" dirty="0" smtClean="0">
                <a:solidFill>
                  <a:srgbClr val="FF0000"/>
                </a:solidFill>
              </a:rPr>
              <a:t>живая!</a:t>
            </a:r>
            <a:endParaRPr lang="ru-RU" sz="24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5" name="Picture 2" descr="G:\анимашки\Всё для презентаций\рисунки\Рисунок1.e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43372" y="1000108"/>
            <a:ext cx="4572032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Девиз нашей игры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5400" dirty="0" smtClean="0">
                <a:solidFill>
                  <a:srgbClr val="FF0000"/>
                </a:solidFill>
              </a:rPr>
              <a:t>« МЫ ПРИРОДУ ЛЮБИМ , ОХРАНЯЕМ , И  БЕРЕЧЬ ЕЕ МЫ ПРИЗЫВАЕМ!»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4" name="Picture 3" descr="G:\анимашки\Коллекция анимашек\butterfly37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071942"/>
            <a:ext cx="1357322" cy="1785926"/>
          </a:xfrm>
          <a:prstGeom prst="rect">
            <a:avLst/>
          </a:prstGeom>
          <a:noFill/>
        </p:spPr>
      </p:pic>
      <p:pic>
        <p:nvPicPr>
          <p:cNvPr id="5" name="Picture 3" descr="G:\анимашки\Коллекция анимашек\butterfly37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57322" cy="1785926"/>
          </a:xfrm>
          <a:prstGeom prst="rect">
            <a:avLst/>
          </a:prstGeom>
          <a:noFill/>
        </p:spPr>
      </p:pic>
      <p:pic>
        <p:nvPicPr>
          <p:cNvPr id="6" name="Picture 3" descr="G:\анимашки\Коллекция анимашек\butterfly37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-285776"/>
            <a:ext cx="1357322" cy="1785926"/>
          </a:xfrm>
          <a:prstGeom prst="rect">
            <a:avLst/>
          </a:prstGeom>
          <a:noFill/>
        </p:spPr>
      </p:pic>
      <p:pic>
        <p:nvPicPr>
          <p:cNvPr id="7" name="Picture 3" descr="G:\анимашки\Коллекция анимашек\butterfly37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678" y="4572008"/>
            <a:ext cx="1357322" cy="1785926"/>
          </a:xfrm>
          <a:prstGeom prst="rect">
            <a:avLst/>
          </a:prstGeom>
          <a:noFill/>
        </p:spPr>
      </p:pic>
      <p:pic>
        <p:nvPicPr>
          <p:cNvPr id="8" name="Picture 2" descr="G:\анимашки\Коллекция анимашек\bird43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786190"/>
            <a:ext cx="3500430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: </a:t>
            </a:r>
            <a:br>
              <a:rPr lang="ru-RU" b="1" dirty="0" smtClean="0"/>
            </a:br>
            <a:r>
              <a:rPr lang="ru-RU" b="1" dirty="0" smtClean="0">
                <a:solidFill>
                  <a:srgbClr val="0070C0"/>
                </a:solidFill>
              </a:rPr>
              <a:t>«Покорять природу – не ждать от неё милости»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4" descr="G:\анимашки\Коллекция анимашек\mp6[1]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14488"/>
            <a:ext cx="7786742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1816"/>
          </a:xfrm>
        </p:spPr>
        <p:txBody>
          <a:bodyPr>
            <a:normAutofit/>
          </a:bodyPr>
          <a:lstStyle/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rgbClr val="0070C0"/>
                </a:solidFill>
              </a:rPr>
              <a:t>«</a:t>
            </a:r>
            <a:r>
              <a:rPr lang="ru-RU" b="1" dirty="0" smtClean="0">
                <a:solidFill>
                  <a:srgbClr val="FF0000"/>
                </a:solidFill>
              </a:rPr>
              <a:t>Природу нужно любить</a:t>
            </a:r>
            <a:r>
              <a:rPr lang="ru-RU" b="1" dirty="0" smtClean="0">
                <a:solidFill>
                  <a:srgbClr val="0070C0"/>
                </a:solidFill>
              </a:rPr>
              <a:t>, но надо её покорять и подчинять. Это невозможно. Природа жестоко мстит человеку за вмешательство»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7030A0"/>
                </a:solidFill>
              </a:rPr>
              <a:t>(Роллан </a:t>
            </a:r>
            <a:r>
              <a:rPr lang="ru-RU" b="1" dirty="0" err="1" smtClean="0">
                <a:solidFill>
                  <a:srgbClr val="7030A0"/>
                </a:solidFill>
              </a:rPr>
              <a:t>Сейсенбаев</a:t>
            </a:r>
            <a:r>
              <a:rPr lang="ru-RU" b="1" dirty="0" smtClean="0">
                <a:solidFill>
                  <a:srgbClr val="7030A0"/>
                </a:solidFill>
              </a:rPr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929330"/>
            <a:ext cx="8229600" cy="196833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6" name="Picture 3" descr="G:\анимашки\Коллекция анимашек\bird4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5072074"/>
            <a:ext cx="2643174" cy="2000240"/>
          </a:xfrm>
          <a:prstGeom prst="rect">
            <a:avLst/>
          </a:prstGeom>
          <a:noFill/>
        </p:spPr>
      </p:pic>
      <p:pic>
        <p:nvPicPr>
          <p:cNvPr id="7" name="Picture 3" descr="G:\анимашки\Коллекция анимашек\bird4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5181607"/>
            <a:ext cx="3071802" cy="16763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</a:rPr>
              <a:t>«Зайчики в трамвайчике.</a:t>
            </a:r>
            <a:endParaRPr lang="ru-RU" sz="4400" dirty="0" smtClean="0">
              <a:solidFill>
                <a:srgbClr val="0070C0"/>
              </a:solidFill>
            </a:endParaRPr>
          </a:p>
          <a:p>
            <a:r>
              <a:rPr lang="ru-RU" sz="4400" b="1" dirty="0" smtClean="0">
                <a:solidFill>
                  <a:srgbClr val="0070C0"/>
                </a:solidFill>
              </a:rPr>
              <a:t>Жаба на метле…</a:t>
            </a:r>
            <a:endParaRPr lang="ru-RU" sz="4400" dirty="0" smtClean="0">
              <a:solidFill>
                <a:srgbClr val="0070C0"/>
              </a:solidFill>
            </a:endParaRPr>
          </a:p>
          <a:p>
            <a:r>
              <a:rPr lang="ru-RU" sz="4400" b="1" dirty="0" smtClean="0">
                <a:solidFill>
                  <a:srgbClr val="0070C0"/>
                </a:solidFill>
              </a:rPr>
              <a:t>Едут и смеются,</a:t>
            </a:r>
            <a:endParaRPr lang="ru-RU" sz="4400" dirty="0" smtClean="0">
              <a:solidFill>
                <a:srgbClr val="0070C0"/>
              </a:solidFill>
            </a:endParaRPr>
          </a:p>
          <a:p>
            <a:r>
              <a:rPr lang="ru-RU" sz="4400" b="1" dirty="0" smtClean="0">
                <a:solidFill>
                  <a:srgbClr val="0070C0"/>
                </a:solidFill>
              </a:rPr>
              <a:t>Пряники жуют.</a:t>
            </a:r>
            <a:endParaRPr lang="ru-RU" sz="4400" dirty="0" smtClean="0">
              <a:solidFill>
                <a:srgbClr val="0070C0"/>
              </a:solidFill>
            </a:endParaRPr>
          </a:p>
          <a:p>
            <a:r>
              <a:rPr lang="ru-RU" sz="4400" b="1" dirty="0" smtClean="0">
                <a:solidFill>
                  <a:srgbClr val="0070C0"/>
                </a:solidFill>
              </a:rPr>
              <a:t>Вдруг из подворотни</a:t>
            </a:r>
            <a:endParaRPr lang="ru-RU" sz="4400" dirty="0" smtClean="0">
              <a:solidFill>
                <a:srgbClr val="0070C0"/>
              </a:solidFill>
            </a:endParaRPr>
          </a:p>
          <a:p>
            <a:r>
              <a:rPr lang="ru-RU" sz="4400" b="1" dirty="0" smtClean="0">
                <a:solidFill>
                  <a:srgbClr val="0070C0"/>
                </a:solidFill>
              </a:rPr>
              <a:t>Страшный великан,</a:t>
            </a:r>
            <a:endParaRPr lang="ru-RU" sz="4400" dirty="0" smtClean="0">
              <a:solidFill>
                <a:srgbClr val="0070C0"/>
              </a:solidFill>
            </a:endParaRPr>
          </a:p>
          <a:p>
            <a:r>
              <a:rPr lang="ru-RU" sz="4400" b="1" dirty="0" smtClean="0">
                <a:solidFill>
                  <a:srgbClr val="0070C0"/>
                </a:solidFill>
              </a:rPr>
              <a:t>Рыжий и усатый …»</a:t>
            </a:r>
            <a:endParaRPr lang="ru-RU" sz="4400" dirty="0" smtClean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Picture 2" descr="G:\анимашки\Коллекция анимашек\bird43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214422"/>
            <a:ext cx="3500430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«</a:t>
            </a:r>
            <a:r>
              <a:rPr lang="ru-RU" sz="4800" b="1" dirty="0" smtClean="0">
                <a:solidFill>
                  <a:srgbClr val="0070C0"/>
                </a:solidFill>
              </a:rPr>
              <a:t>Приходите, тараканы,</a:t>
            </a:r>
            <a:endParaRPr lang="ru-RU" sz="4800" dirty="0" smtClean="0">
              <a:solidFill>
                <a:srgbClr val="0070C0"/>
              </a:solidFill>
            </a:endParaRPr>
          </a:p>
          <a:p>
            <a:r>
              <a:rPr lang="ru-RU" sz="4800" b="1" dirty="0" smtClean="0">
                <a:solidFill>
                  <a:srgbClr val="0070C0"/>
                </a:solidFill>
              </a:rPr>
              <a:t>Я вас чаем угощу!»</a:t>
            </a:r>
            <a:endParaRPr lang="ru-RU" sz="4800" dirty="0" smtClean="0">
              <a:solidFill>
                <a:srgbClr val="0070C0"/>
              </a:solidFill>
            </a:endParaRPr>
          </a:p>
          <a:p>
            <a:r>
              <a:rPr lang="ru-RU" sz="4800" b="1" dirty="0" smtClean="0">
                <a:solidFill>
                  <a:srgbClr val="0070C0"/>
                </a:solidFill>
              </a:rPr>
              <a:t>Тараканы прибегали,</a:t>
            </a:r>
            <a:endParaRPr lang="ru-RU" sz="4800" dirty="0" smtClean="0">
              <a:solidFill>
                <a:srgbClr val="0070C0"/>
              </a:solidFill>
            </a:endParaRPr>
          </a:p>
          <a:p>
            <a:r>
              <a:rPr lang="ru-RU" sz="4800" b="1" dirty="0" smtClean="0">
                <a:solidFill>
                  <a:srgbClr val="0070C0"/>
                </a:solidFill>
              </a:rPr>
              <a:t>Все стаканы выпивали,</a:t>
            </a:r>
            <a:endParaRPr lang="ru-RU" sz="4800" dirty="0" smtClean="0">
              <a:solidFill>
                <a:srgbClr val="0070C0"/>
              </a:solidFill>
            </a:endParaRPr>
          </a:p>
          <a:p>
            <a:r>
              <a:rPr lang="ru-RU" sz="4800" b="1" dirty="0" smtClean="0">
                <a:solidFill>
                  <a:srgbClr val="0070C0"/>
                </a:solidFill>
              </a:rPr>
              <a:t>А бабушки – по три чашки</a:t>
            </a:r>
            <a:endParaRPr lang="ru-RU" sz="4800" dirty="0" smtClean="0">
              <a:solidFill>
                <a:srgbClr val="0070C0"/>
              </a:solidFill>
            </a:endParaRPr>
          </a:p>
          <a:p>
            <a:r>
              <a:rPr lang="ru-RU" sz="4800" b="1" dirty="0" smtClean="0">
                <a:solidFill>
                  <a:srgbClr val="0070C0"/>
                </a:solidFill>
              </a:rPr>
              <a:t>С молоком и крендельком…</a:t>
            </a:r>
            <a:endParaRPr lang="ru-RU" sz="4800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pic>
        <p:nvPicPr>
          <p:cNvPr id="4" name="Picture 2" descr="G:\анимашки\Коллекция анимашек\bird43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928670"/>
            <a:ext cx="2357422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lvl="1"/>
            <a:r>
              <a:rPr lang="ru-RU" b="1" dirty="0" smtClean="0">
                <a:solidFill>
                  <a:srgbClr val="0070C0"/>
                </a:solidFill>
              </a:rPr>
              <a:t>«</a:t>
            </a:r>
            <a:r>
              <a:rPr lang="ru-RU" sz="5600" b="1" dirty="0" smtClean="0">
                <a:solidFill>
                  <a:srgbClr val="0070C0"/>
                </a:solidFill>
              </a:rPr>
              <a:t>Ягнёнок в жаркий день зашёл к ручью напиться:</a:t>
            </a:r>
            <a:endParaRPr lang="ru-RU" sz="5600" dirty="0" smtClean="0">
              <a:solidFill>
                <a:srgbClr val="0070C0"/>
              </a:solidFill>
            </a:endParaRPr>
          </a:p>
          <a:p>
            <a:r>
              <a:rPr lang="ru-RU" sz="6000" b="1" dirty="0" smtClean="0">
                <a:solidFill>
                  <a:srgbClr val="0070C0"/>
                </a:solidFill>
              </a:rPr>
              <a:t>И надобно ж беде случиться…»</a:t>
            </a:r>
            <a:endParaRPr lang="ru-RU" sz="6000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«Народные изречения» 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b="1" dirty="0" smtClean="0">
                <a:solidFill>
                  <a:srgbClr val="0070C0"/>
                </a:solidFill>
              </a:rPr>
              <a:t>Хорошие поступки – украшают человека.</a:t>
            </a:r>
            <a:endParaRPr lang="ru-RU" dirty="0" smtClean="0">
              <a:solidFill>
                <a:srgbClr val="0070C0"/>
              </a:solidFill>
            </a:endParaRP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Землю красит солнце, а человека – труд.</a:t>
            </a:r>
            <a:endParaRPr lang="ru-RU" dirty="0" smtClean="0">
              <a:solidFill>
                <a:srgbClr val="0070C0"/>
              </a:solidFill>
            </a:endParaRP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Земля заботу любит.</a:t>
            </a:r>
            <a:endParaRPr lang="ru-RU" dirty="0" smtClean="0">
              <a:solidFill>
                <a:srgbClr val="0070C0"/>
              </a:solidFill>
            </a:endParaRP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Сломать дерево – не долго, вырастить – годы.</a:t>
            </a:r>
            <a:endParaRPr lang="ru-RU" dirty="0" smtClean="0">
              <a:solidFill>
                <a:srgbClr val="0070C0"/>
              </a:solidFill>
            </a:endParaRP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Не нужна соловью золотая клетка, а нужна ему зелёная ветка.</a:t>
            </a:r>
            <a:endParaRPr lang="ru-RU" dirty="0" smtClean="0">
              <a:solidFill>
                <a:srgbClr val="0070C0"/>
              </a:solidFill>
            </a:endParaRP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Увидел скворца – весна у крыльца.</a:t>
            </a:r>
            <a:endParaRPr lang="ru-RU" dirty="0" smtClean="0">
              <a:solidFill>
                <a:srgbClr val="0070C0"/>
              </a:solidFill>
            </a:endParaRP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Весной дождь растит, а осенью – гноит.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0070C0"/>
                </a:solidFill>
              </a:rPr>
              <a:t>Весна красна цветами, а осень – хлебами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Picture 5" descr="32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54" y="5857868"/>
            <a:ext cx="1214446" cy="1000132"/>
          </a:xfrm>
          <a:prstGeom prst="rect">
            <a:avLst/>
          </a:prstGeom>
          <a:noFill/>
        </p:spPr>
      </p:pic>
      <p:pic>
        <p:nvPicPr>
          <p:cNvPr id="5" name="Picture 5" descr="32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02" y="285728"/>
            <a:ext cx="1500198" cy="1000132"/>
          </a:xfrm>
          <a:prstGeom prst="rect">
            <a:avLst/>
          </a:prstGeom>
          <a:noFill/>
        </p:spPr>
      </p:pic>
      <p:pic>
        <p:nvPicPr>
          <p:cNvPr id="6" name="Picture 5" descr="32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43074" cy="1357322"/>
          </a:xfrm>
          <a:prstGeom prst="rect">
            <a:avLst/>
          </a:prstGeom>
          <a:noFill/>
        </p:spPr>
      </p:pic>
      <p:pic>
        <p:nvPicPr>
          <p:cNvPr id="7" name="Picture 5" descr="32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29330"/>
            <a:ext cx="1214446" cy="9286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338</Words>
  <PresentationFormat>Экран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                                  Земля – наш дом  </vt:lpstr>
      <vt:lpstr>Слайд 2</vt:lpstr>
      <vt:lpstr>Девиз нашей игры</vt:lpstr>
      <vt:lpstr>:  «Покорять природу – не ждать от неё милости» </vt:lpstr>
      <vt:lpstr> «Природу нужно любить, но надо её покорять и подчинять. Это невозможно. Природа жестоко мстит человеку за вмешательство»  (Роллан Сейсенбаев) </vt:lpstr>
      <vt:lpstr>Слайд 6</vt:lpstr>
      <vt:lpstr>Слайд 7</vt:lpstr>
      <vt:lpstr>Слайд 8</vt:lpstr>
      <vt:lpstr>«Народные изречения» </vt:lpstr>
      <vt:lpstr>Человек, запомни навсегда: Символ жизни на земле – вода! Экономь её и береги – Мы ведь на планете не одни! </vt:lpstr>
      <vt:lpstr>Мини-конкурс для команд  «От капли до океана» 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Земля – наш дом  </dc:title>
  <dc:creator>Администратор</dc:creator>
  <cp:lastModifiedBy>маруся</cp:lastModifiedBy>
  <cp:revision>13</cp:revision>
  <dcterms:created xsi:type="dcterms:W3CDTF">2017-04-09T06:03:28Z</dcterms:created>
  <dcterms:modified xsi:type="dcterms:W3CDTF">2017-04-10T09:30:28Z</dcterms:modified>
</cp:coreProperties>
</file>