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18" autoAdjust="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976" y="275324"/>
            <a:ext cx="965835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kk-KZ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kk-KZ" sz="3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Географиямен байланысты мамандықтар әлемі </a:t>
            </a:r>
          </a:p>
          <a:p>
            <a:pPr algn="ctr"/>
            <a:endParaRPr lang="kk-KZ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</a:t>
            </a:r>
            <a:r>
              <a:rPr lang="kk-KZ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Тлеулес Айнұр</a:t>
            </a:r>
            <a:endParaRPr lang="kk-KZ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Сыныбы:9А   </a:t>
            </a:r>
          </a:p>
          <a:p>
            <a:pPr algn="ctr"/>
            <a:endParaRPr lang="kk-KZ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оқу жылы  </a:t>
            </a:r>
            <a:endParaRPr lang="ru-RU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7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0275" y="-599442"/>
            <a:ext cx="10119360" cy="2241973"/>
          </a:xfrm>
        </p:spPr>
        <p:txBody>
          <a:bodyPr>
            <a:normAutofit/>
          </a:bodyPr>
          <a:lstStyle/>
          <a:p>
            <a:r>
              <a:rPr lang="ru-RU" sz="8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  </a:t>
            </a:r>
            <a:r>
              <a:rPr lang="ru-RU" sz="111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ГИДРОЛОГИЯ</a:t>
            </a:r>
            <a:endParaRPr lang="ru-RU" sz="111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9413" y="1799695"/>
            <a:ext cx="8002587" cy="1405467"/>
          </a:xfrm>
        </p:spPr>
        <p:txBody>
          <a:bodyPr>
            <a:normAutofit/>
          </a:bodyPr>
          <a:lstStyle/>
          <a:p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Гидрология — су </a:t>
            </a:r>
            <a:r>
              <a:rPr lang="ru-RU" sz="4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туралы</a:t>
            </a:r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40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ілім</a:t>
            </a:r>
            <a:endParaRPr lang="ru-RU" sz="4000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  <a:p>
            <a:endParaRPr lang="ru-RU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026" name="Picture 2" descr="https://postupi.online/images/images1366/00/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513945"/>
            <a:ext cx="5104584" cy="47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2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7.mirkvartir.me/custom/ec/ec824230-b5f7-4ff1-895c-543a78ce7f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3026" y="2350892"/>
            <a:ext cx="9751218" cy="26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Гидролог- гидрология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маманы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Гидрология-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суын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таралуын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Табиғаттағы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айналымы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зерттейтін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59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.sfu-kras.ru/pluginfile.php/881305/course/overviewfiles/%D0%9B%D0%BE%D0%B3%D0%BE%D1%82%D0%B8%D0%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082"/>
            <a:ext cx="4859383" cy="361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9383" y="1396995"/>
            <a:ext cx="74806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Зерттейтін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объектілері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бойынша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ол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құрлық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гидрологиясы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және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мұхиттар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мен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теңіздер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(океанология)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гидрологиясы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болып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екіге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бөлінеді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. </a:t>
            </a:r>
            <a:r>
              <a:rPr lang="ru-RU" sz="3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Сумен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 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ету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электр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қуатын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алу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егін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суару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көпірлер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салу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тағы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басқалар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.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мәселелерді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шешу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жөнінде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гидрологияның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маңызы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өте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зор</a:t>
            </a:r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.</a:t>
            </a:r>
            <a:endParaRPr lang="ru-RU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andguys.net/wp-content/uploads/2015/04/IMG_30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5838" y="2202811"/>
            <a:ext cx="10972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Гидрология —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суларды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құбылыстар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зерттейтін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kk-KZ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Гидрологияда көптеген бағыттар бар. Міне, олардың кейбірі</a:t>
            </a:r>
            <a:r>
              <a:rPr lang="kk-K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4468" y="1925468"/>
            <a:ext cx="7611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Құрлықтың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гидрологиясы-өзендердің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көлдердің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,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қоймаларының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және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басқа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да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объектілерінің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режимін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,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ағысын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есептеуді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,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ресурстарын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және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аумақтардың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балансын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анықтауды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зерттейді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</a:t>
            </a:r>
            <a:endParaRPr lang="ru-RU" sz="3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s://i.gifer.com/Ii3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810"/>
            <a:ext cx="418446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4850" y="1651723"/>
            <a:ext cx="8072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Гидрометрия-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арналық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ағындардың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динамикасын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зерттейді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Бұл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пән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үлкен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практикалық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мәнге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ие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: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гидрометриялық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жұмыстар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көпірлерді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салу,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сондай-ақ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жол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өтпелерін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,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астындағы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коммуникацияларды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салу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немесе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объектілерінен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жақын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жерде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жүргізілсе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міндетті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түрде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жүргізіледі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3076" name="Picture 4" descr="https://prd-wret.s3-us-west-2.amazonaws.com/assets/palladium/production/s3fs-public/i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1723"/>
            <a:ext cx="451485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29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4275" y="1470363"/>
            <a:ext cx="8467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Гидрофизика-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жердің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қабығында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болатын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физикалық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қасиеттері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мен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процестерін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зерттейді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 Гидрофизика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теңіз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физикасына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және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құрлық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(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өзендер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мен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көлдер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) су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физикасына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бөлінеді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Бұл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ғылыми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пән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табиғи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процестер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мен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адамның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әсерін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ескере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отырып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климаттық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өзгерістерге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қатысты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болжамдарды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құруға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мүмкіндік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береді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098" name="Picture 2" descr="https://neoncity74.ru/img/inzhener-gidrolog-chem-zanimaet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85862"/>
            <a:ext cx="36099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3.metod-kopilka.ru/images/doc/7/51282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8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144</TotalTime>
  <Words>190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   ГИДРОЛОГИЯ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ГИДРОЛОГИЯ</dc:title>
  <dc:creator>Пользователь</dc:creator>
  <cp:lastModifiedBy>Пользователь</cp:lastModifiedBy>
  <cp:revision>10</cp:revision>
  <dcterms:created xsi:type="dcterms:W3CDTF">2020-04-15T16:24:51Z</dcterms:created>
  <dcterms:modified xsi:type="dcterms:W3CDTF">2020-04-16T09:06:12Z</dcterms:modified>
</cp:coreProperties>
</file>