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71" r:id="rId4"/>
    <p:sldId id="267" r:id="rId5"/>
    <p:sldId id="259" r:id="rId6"/>
    <p:sldId id="26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 autoAdjust="0"/>
    <p:restoredTop sz="94660"/>
  </p:normalViewPr>
  <p:slideViewPr>
    <p:cSldViewPr>
      <p:cViewPr varScale="1">
        <p:scale>
          <a:sx n="67" d="100"/>
          <a:sy n="67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1ADF-84B8-45B6-9D26-44AD86D93271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6C2E-4E96-44ED-969C-507333EEF6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1ADF-84B8-45B6-9D26-44AD86D93271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6C2E-4E96-44ED-969C-507333EEF6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1ADF-84B8-45B6-9D26-44AD86D93271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6C2E-4E96-44ED-969C-507333EEF6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1ADF-84B8-45B6-9D26-44AD86D93271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6C2E-4E96-44ED-969C-507333EEF6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1ADF-84B8-45B6-9D26-44AD86D93271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6C2E-4E96-44ED-969C-507333EEF6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1ADF-84B8-45B6-9D26-44AD86D93271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6C2E-4E96-44ED-969C-507333EEF6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1ADF-84B8-45B6-9D26-44AD86D93271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6C2E-4E96-44ED-969C-507333EEF6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1ADF-84B8-45B6-9D26-44AD86D93271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6C2E-4E96-44ED-969C-507333EEF6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1ADF-84B8-45B6-9D26-44AD86D93271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6C2E-4E96-44ED-969C-507333EEF6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1ADF-84B8-45B6-9D26-44AD86D93271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6C2E-4E96-44ED-969C-507333EEF6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1ADF-84B8-45B6-9D26-44AD86D93271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6C2E-4E96-44ED-969C-507333EEF6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11ADF-84B8-45B6-9D26-44AD86D93271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86C2E-4E96-44ED-969C-507333EEF6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Көркемжазу Instagram posts - Gramho.c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988840"/>
            <a:ext cx="4680520" cy="3456384"/>
          </a:xfrm>
          <a:prstGeom prst="rect">
            <a:avLst/>
          </a:prstGeom>
          <a:noFill/>
        </p:spPr>
      </p:pic>
      <p:pic>
        <p:nvPicPr>
          <p:cNvPr id="21508" name="Picture 4" descr="дети пишут письмо Клипарт | +1 566 198 клипартов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81850" y="1412776"/>
            <a:ext cx="1962150" cy="2847976"/>
          </a:xfrm>
          <a:prstGeom prst="rect">
            <a:avLst/>
          </a:prstGeom>
          <a:noFill/>
        </p:spPr>
      </p:pic>
      <p:pic>
        <p:nvPicPr>
          <p:cNvPr id="21510" name="Picture 6" descr="друзья иллюстрация штока. иллюстрации насчитывающей ольшаника ..."/>
          <p:cNvPicPr>
            <a:picLocks noChangeAspect="1" noChangeArrowheads="1"/>
          </p:cNvPicPr>
          <p:nvPr/>
        </p:nvPicPr>
        <p:blipFill>
          <a:blip r:embed="rId4" cstate="print"/>
          <a:srcRect b="10870"/>
          <a:stretch>
            <a:fillRect/>
          </a:stretch>
        </p:blipFill>
        <p:spPr bwMode="auto">
          <a:xfrm>
            <a:off x="323528" y="4653136"/>
            <a:ext cx="1800200" cy="170826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67544" y="0"/>
            <a:ext cx="835292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</a:t>
            </a:r>
            <a:r>
              <a:rPr lang="ru-RU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Әдемі жазу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- </a:t>
            </a:r>
            <a:r>
              <a:rPr lang="ru-RU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өнер»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көркем жазу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сайысы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ертикальный свиток 8"/>
          <p:cNvSpPr/>
          <p:nvPr/>
        </p:nvSpPr>
        <p:spPr>
          <a:xfrm>
            <a:off x="395536" y="908720"/>
            <a:ext cx="3888432" cy="4968552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Вертикальный свиток 9"/>
          <p:cNvSpPr/>
          <p:nvPr/>
        </p:nvSpPr>
        <p:spPr>
          <a:xfrm>
            <a:off x="4932040" y="836712"/>
            <a:ext cx="3816424" cy="5184576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331640" y="1628800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Мақсаты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2060848"/>
            <a:ext cx="3024336" cy="2934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kk-K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kk-K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Оқушыларды сауатты, мәнерлі, </a:t>
            </a:r>
          </a:p>
          <a:p>
            <a:r>
              <a:rPr lang="kk-K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көркем жазуға машықтандыру.  </a:t>
            </a:r>
          </a:p>
          <a:p>
            <a:r>
              <a:rPr lang="kk-K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kk-K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*Өнерге құштарлық-тарын , эстетикалық талғамдарын, ұқыпты-лыққа, еңбексүйгіштікке </a:t>
            </a:r>
          </a:p>
          <a:p>
            <a:r>
              <a:rPr lang="kk-K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баулиды.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52120" y="1484784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Міндеттері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36096" y="1700808"/>
            <a:ext cx="27363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k-KZ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Жазу нақтылыққа баулиды;</a:t>
            </a:r>
          </a:p>
          <a:p>
            <a:r>
              <a:rPr lang="kk-KZ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-Жазу ойды жүйелейді;</a:t>
            </a:r>
          </a:p>
          <a:p>
            <a:r>
              <a:rPr lang="kk-KZ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Жазу барысында көптеген идеялар туындайды;</a:t>
            </a:r>
          </a:p>
          <a:p>
            <a:r>
              <a:rPr lang="kk-KZ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Бала мінезінің </a:t>
            </a:r>
            <a:r>
              <a:rPr lang="kk-KZ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тұрақтылығын, ұстам-</a:t>
            </a:r>
          </a:p>
          <a:p>
            <a:r>
              <a:rPr lang="kk-KZ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дылығын  </a:t>
            </a:r>
            <a:r>
              <a:rPr lang="kk-KZ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қалыптастыра отырып</a:t>
            </a:r>
            <a:r>
              <a:rPr lang="kk-KZ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kk-KZ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бастаған </a:t>
            </a:r>
            <a:r>
              <a:rPr lang="kk-KZ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ісін аяқтай білу</a:t>
            </a:r>
            <a:r>
              <a:rPr lang="kk-KZ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өзіндік </a:t>
            </a:r>
            <a:r>
              <a:rPr lang="kk-KZ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шығармашылығын дамытады.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1052736"/>
            <a:ext cx="55263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1-кезең: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 Суретті аяқта және боя</a:t>
            </a:r>
          </a:p>
          <a:p>
            <a:endParaRPr lang="kk-KZ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2-кезең: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 Сурет бойынша шағын әңгіме құрастыр</a:t>
            </a:r>
          </a:p>
          <a:p>
            <a:r>
              <a:rPr lang="kk-K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endParaRPr lang="kk-KZ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3-кезең: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 Мәтінді көшіріп жаз</a:t>
            </a:r>
          </a:p>
        </p:txBody>
      </p:sp>
      <p:pic>
        <p:nvPicPr>
          <p:cNvPr id="23554" name="Picture 2" descr="Book And Pencil Royalty Free Vector Clip Art Illustration - Livro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3068960"/>
            <a:ext cx="1663282" cy="1008111"/>
          </a:xfrm>
          <a:prstGeom prst="rect">
            <a:avLst/>
          </a:prstGeom>
          <a:noFill/>
        </p:spPr>
      </p:pic>
      <p:pic>
        <p:nvPicPr>
          <p:cNvPr id="23556" name="Picture 4" descr="Акварельные Цветные Карандаши Faber-Castell в Пластиковом Тубе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1124744"/>
            <a:ext cx="1832807" cy="1368152"/>
          </a:xfrm>
          <a:prstGeom prst="rect">
            <a:avLst/>
          </a:prstGeom>
          <a:noFill/>
        </p:spPr>
      </p:pic>
      <p:pic>
        <p:nvPicPr>
          <p:cNvPr id="23558" name="Picture 6" descr="PILOT Шариковые ручки &quot;BPS-GP&quot; купить в Москве недорого в интернет 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4437112"/>
            <a:ext cx="1080120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285688" y="0"/>
            <a:ext cx="8858312" cy="20002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err="1" smtClean="0">
                <a:solidFill>
                  <a:schemeClr val="tx1"/>
                </a:solidFill>
              </a:rPr>
              <a:t>Суретт</a:t>
            </a:r>
            <a:r>
              <a:rPr lang="kk-KZ" sz="6000" b="1" dirty="0" smtClean="0">
                <a:solidFill>
                  <a:schemeClr val="tx1"/>
                </a:solidFill>
              </a:rPr>
              <a:t>і аяқта және боя</a:t>
            </a:r>
            <a:endParaRPr lang="ru-RU" sz="6000" b="1" dirty="0">
              <a:solidFill>
                <a:schemeClr val="tx1"/>
              </a:solidFill>
            </a:endParaRPr>
          </a:p>
        </p:txBody>
      </p:sp>
      <p:pic>
        <p:nvPicPr>
          <p:cNvPr id="5122" name="Picture 2" descr="Картинки по запросу раскраски семья и дети | Раскраски, Дети, Карти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44824"/>
            <a:ext cx="4488920" cy="4608512"/>
          </a:xfrm>
          <a:prstGeom prst="rect">
            <a:avLst/>
          </a:prstGeom>
          <a:noFill/>
        </p:spPr>
      </p:pic>
      <p:pic>
        <p:nvPicPr>
          <p:cNvPr id="5124" name="Picture 4" descr="Для чего используется тест &quot;Рисунок семьи&quot; и как правильно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356992"/>
            <a:ext cx="3449813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188640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b="1" dirty="0" smtClean="0">
                <a:solidFill>
                  <a:srgbClr val="C00000"/>
                </a:solidFill>
              </a:rPr>
              <a:t>                   Суретке </a:t>
            </a:r>
            <a:r>
              <a:rPr lang="kk-KZ" sz="2800" b="1" dirty="0" smtClean="0">
                <a:solidFill>
                  <a:srgbClr val="C00000"/>
                </a:solidFill>
              </a:rPr>
              <a:t>қарап шағын  әңгіме құрастыр. </a:t>
            </a:r>
          </a:p>
          <a:p>
            <a:r>
              <a:rPr lang="kk-KZ" sz="2800" b="1" dirty="0" smtClean="0">
                <a:solidFill>
                  <a:srgbClr val="C00000"/>
                </a:solidFill>
              </a:rPr>
              <a:t>                      </a:t>
            </a:r>
            <a:r>
              <a:rPr lang="kk-KZ" sz="2800" b="1" dirty="0" smtClean="0">
                <a:solidFill>
                  <a:srgbClr val="C00000"/>
                </a:solidFill>
              </a:rPr>
              <a:t>  </a:t>
            </a:r>
            <a:r>
              <a:rPr lang="kk-KZ" sz="2800" b="1" dirty="0" smtClean="0">
                <a:solidFill>
                  <a:srgbClr val="C00000"/>
                </a:solidFill>
              </a:rPr>
              <a:t>Тақырыбы: “ </a:t>
            </a:r>
            <a:r>
              <a:rPr lang="kk-KZ" sz="2800" b="1" dirty="0" smtClean="0">
                <a:solidFill>
                  <a:srgbClr val="C00000"/>
                </a:solidFill>
              </a:rPr>
              <a:t>Менің отбасым”.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4098" name="Picture 2" descr="Счастливая семья - рисовать детей Иллюстрация штока - иллюстрации ..."/>
          <p:cNvPicPr>
            <a:picLocks noChangeAspect="1" noChangeArrowheads="1"/>
          </p:cNvPicPr>
          <p:nvPr/>
        </p:nvPicPr>
        <p:blipFill>
          <a:blip r:embed="rId2" cstate="print"/>
          <a:srcRect b="11343"/>
          <a:stretch>
            <a:fillRect/>
          </a:stretch>
        </p:blipFill>
        <p:spPr bwMode="auto">
          <a:xfrm>
            <a:off x="251520" y="1772816"/>
            <a:ext cx="5184576" cy="4680520"/>
          </a:xfrm>
          <a:prstGeom prst="rect">
            <a:avLst/>
          </a:prstGeom>
          <a:noFill/>
        </p:spPr>
      </p:pic>
      <p:pic>
        <p:nvPicPr>
          <p:cNvPr id="4104" name="Picture 8" descr="Новин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060848"/>
            <a:ext cx="2858942" cy="417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V="1">
            <a:off x="467544" y="428604"/>
            <a:ext cx="8352928" cy="563231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kk-K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28596" y="142852"/>
            <a:ext cx="8215370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kk-K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k-KZ" sz="16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kk-KZ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Мәтінді көшіріп жаз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Домбыра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Домбыра </a:t>
            </a:r>
            <a:r>
              <a:rPr kumimoji="0" lang="kk-K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kk-K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қазақ халқының арасына өте ерте және кең тараған музыкалық аспап. Домбыра әр түрлі үлгіде тұтас ағаштан ойылып немесе құрап жасалады. </a:t>
            </a:r>
            <a:endParaRPr kumimoji="0" lang="kk-K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4" descr="картинка нарисованная ребенок пишет письмо – Пошук Goog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077072"/>
            <a:ext cx="2088231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326</TotalTime>
  <Words>116</Words>
  <Application>Microsoft Office PowerPoint</Application>
  <PresentationFormat>Экран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Покуппатель</dc:creator>
  <cp:lastModifiedBy>Думан</cp:lastModifiedBy>
  <cp:revision>35</cp:revision>
  <dcterms:created xsi:type="dcterms:W3CDTF">2014-12-23T16:30:28Z</dcterms:created>
  <dcterms:modified xsi:type="dcterms:W3CDTF">2020-04-26T11:03:23Z</dcterms:modified>
</cp:coreProperties>
</file>