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75" r:id="rId5"/>
    <p:sldId id="267" r:id="rId6"/>
    <p:sldId id="276" r:id="rId7"/>
    <p:sldId id="268" r:id="rId8"/>
    <p:sldId id="269" r:id="rId9"/>
    <p:sldId id="270" r:id="rId10"/>
    <p:sldId id="274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pic>
        <p:nvPicPr>
          <p:cNvPr id="2050" name="Picture 2" descr="C:\Users\User\Desktop\ЭМБЛЕМОЧКИ\Эмблема РО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3071834" cy="2714620"/>
          </a:xfrm>
          <a:prstGeom prst="rect">
            <a:avLst/>
          </a:prstGeom>
          <a:noFill/>
        </p:spPr>
      </p:pic>
      <p:pic>
        <p:nvPicPr>
          <p:cNvPr id="2052" name="Picture 4" descr="C:\Users\User\Desktop\ЭМБЛЕМОЧКИ\Архив\Безымян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3077765"/>
            <a:ext cx="8643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Қашықтықтан оқыту жағдайында тәрбие жұмысын жүзеге асыру әдістері»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  <a:tab pos="630238" algn="l"/>
              </a:tabLst>
            </a:pPr>
            <a:endParaRPr lang="kk-KZ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К.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Нурмагамбетова,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Атбасар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аудандық білім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  <a:tab pos="630238" algn="l"/>
              </a:tabLs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 жұмысының әдіскері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заседание клуба старшеклассников «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Әділет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участию в районных, областных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онлайн-конкурсах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 в рамках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User\Desktop\скрины\20.png"/>
          <p:cNvPicPr>
            <a:picLocks noChangeAspect="1" noChangeArrowheads="1"/>
          </p:cNvPicPr>
          <p:nvPr/>
        </p:nvPicPr>
        <p:blipFill>
          <a:blip r:embed="rId3"/>
          <a:srcRect l="46563" t="38688" r="25312" b="5756"/>
          <a:stretch>
            <a:fillRect/>
          </a:stretch>
        </p:blipFill>
        <p:spPr bwMode="auto">
          <a:xfrm>
            <a:off x="214282" y="2285992"/>
            <a:ext cx="4071966" cy="438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 l="46094" t="34722" r="25390" b="20833"/>
          <a:stretch>
            <a:fillRect/>
          </a:stretch>
        </p:blipFill>
        <p:spPr bwMode="auto">
          <a:xfrm>
            <a:off x="4286248" y="2500306"/>
            <a:ext cx="4644613" cy="407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дистанционного обучения с учащимися школ  были организованы совместные просмотры видеофильмов о профессиях с последующим обсуждением и обменом эмоциями после просмотра, выставки творческих работ одноклассников, конкурсы,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представителями учебных заведений, рассылка информации и буклетов  об учебных заведениях района  и области по средствам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мессенджера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       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Desktop\скрины\23.png"/>
          <p:cNvPicPr>
            <a:picLocks noChangeAspect="1" noChangeArrowheads="1"/>
          </p:cNvPicPr>
          <p:nvPr/>
        </p:nvPicPr>
        <p:blipFill>
          <a:blip r:embed="rId3"/>
          <a:srcRect l="46294" t="32639" r="24800" b="29166"/>
          <a:stretch>
            <a:fillRect/>
          </a:stretch>
        </p:blipFill>
        <p:spPr bwMode="auto">
          <a:xfrm>
            <a:off x="214282" y="3214686"/>
            <a:ext cx="4357718" cy="323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47266" t="27083" r="25390" b="3472"/>
          <a:stretch>
            <a:fillRect/>
          </a:stretch>
        </p:blipFill>
        <p:spPr bwMode="auto">
          <a:xfrm>
            <a:off x="5214942" y="3000372"/>
            <a:ext cx="255032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 IV четверти классные руководители применяли различные формы работы с учащимися. Вся воспитательная работа в дистанционном формате  проводилась с учетом цифровой грамотности учащихся и их родителей. Главной задачей для классных руководителей было помнить о здоровье участников образовательного процесса и не перегружать их работой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6875" t="24305" r="25390" b="5555"/>
          <a:stretch>
            <a:fillRect/>
          </a:stretch>
        </p:blipFill>
        <p:spPr bwMode="auto">
          <a:xfrm>
            <a:off x="5143504" y="2714620"/>
            <a:ext cx="331231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46476" t="21512" r="25008" b="15768"/>
          <a:stretch>
            <a:fillRect/>
          </a:stretch>
        </p:blipFill>
        <p:spPr bwMode="auto">
          <a:xfrm>
            <a:off x="714348" y="3000372"/>
            <a:ext cx="385765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Дистанционные формы воспитательной работы важно и нужно использовать не только во время вынужденной изоляции от школы: те же социальные сети, в которых осуществляется неформальное общение между учениками, их родителями, могут и должны присутствовать в жизни школы и класса. Это позволит подросткам знакомиться с сетевым этикетом, самостоятельно и с помощью педагога повышать свой уровень цифровой грамотности.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User\Downloads\WhatsApp Unknown 2020-08-18 at 08.55.09\WhatsApp Image 2020-08-17 at 11.26.41.jpeg"/>
          <p:cNvPicPr>
            <a:picLocks noChangeAspect="1" noChangeArrowheads="1"/>
          </p:cNvPicPr>
          <p:nvPr/>
        </p:nvPicPr>
        <p:blipFill>
          <a:blip r:embed="rId3"/>
          <a:srcRect l="2005" t="11868" r="729" b="14071"/>
          <a:stretch>
            <a:fillRect/>
          </a:stretch>
        </p:blipFill>
        <p:spPr bwMode="auto">
          <a:xfrm>
            <a:off x="714348" y="3429000"/>
            <a:ext cx="7643866" cy="32693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проведении воспитательной работы в IV четверти 2019-2020 учебного года в дистанционном формате организации образования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Атбасарского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района, как и многие другие,  столкнулись с некоторыми трудностями, которые преодолевались в тесном сотрудничестве семьи и школы.  Анализируя  воспитательную работу в дистанционном режиме, следует отметить наличие сильных и слабых сторон.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71884108a0ab911e366335796f4931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71810"/>
            <a:ext cx="4548069" cy="342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Слабые стороны: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технические проблемы (не у каждого учащегося имелся в использовании компьютер или ноутбук с выходом в Интернет);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низкая мотивация к участию в воспитательных мероприятиях у учащихся (отсутствует прямой контакт между детьми и учителями);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презентация\1500x615-5d9c2bdf010db.jpg"/>
          <p:cNvPicPr>
            <a:picLocks noChangeAspect="1" noChangeArrowheads="1"/>
          </p:cNvPicPr>
          <p:nvPr/>
        </p:nvPicPr>
        <p:blipFill>
          <a:blip r:embed="rId3"/>
          <a:srcRect l="26467" r="28533"/>
          <a:stretch>
            <a:fillRect/>
          </a:stretch>
        </p:blipFill>
        <p:spPr bwMode="auto">
          <a:xfrm>
            <a:off x="1785918" y="2143116"/>
            <a:ext cx="4939684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C:\Users\User\Downloads\study_kdpv-m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946072"/>
            <a:ext cx="4214842" cy="37092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ограниченность форм и методов воспитательной работы на дистанционном обучении (классические приёмы не всегда можно применить, используя Интернет, а преобразить их, используя цифровую образовательную среду, может не каждый);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отсутствие навыков цифровой этики (грамотному, достойному поведению в сети учащимся ещё нужно научиться);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 дистанционных мероприятий низкую активность проявляли семьи с ограниченным выходом в интернет (мобильные данные),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мероприятиях сложно составить диалог (качество звука);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User\Downloads\educat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643810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школам пришлось вносить в корректировки в воспитательный план работы, адаптируя мероприятия для дистанционного формата;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отсутствие конкретного алгоритма, рекомендаций по организации воспитательного процесса в отдаленном режиме. Если для учебного процесса были конкретные установки, что должно быть, а чего нет, то для воспитательной работы этого, к сожалению, не было. </a:t>
            </a:r>
          </a:p>
        </p:txBody>
      </p:sp>
      <p:pic>
        <p:nvPicPr>
          <p:cNvPr id="30722" name="Picture 2" descr="C:\Users\User\Downloads\modern-learning-1536x8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62642"/>
            <a:ext cx="6786578" cy="37953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Сильные стороны: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привлечение сторонних участников воспитательного процесса (к примеру, это касается тех специалистов или интересных личностей, которые находятся на отдалении, например, выпускники школы);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включение родителей в общую с детьми деятельность (в силу занятости на работе родителей почти невозможно привлечь к школьным мероприятиям и проектам, а дистанционное взаимодействие является более гибким);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ownloads\6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14752"/>
            <a:ext cx="4643438" cy="305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User\Downloads\distantsionnoye-obucheniye-v-sisteme-vysshego-obrazovaniya-preimushchestva-nedostatki-i-perspektivy-1-750x398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86190"/>
            <a:ext cx="5214942" cy="2763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одной из задач национального уровня является повышение цифровой грамотности населения. Так, при использовании методов и форм дистанционной воспитательной работы мы создали условия для практической реализации навыков и умений подростков и родителей  в цифровой среде, а также имели возможность её оценивать и, при необходимости, корректировать;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компетентные,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творческие педагоги;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неравнодушные родители;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-отсутствие расходов на проезд и т. 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1579255716_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5716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 период IV четверти в учреждениях образования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Атбасарского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района в дистанционном формате были использованы следующие формы для проведения мероприятий: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информационно-ознакомительные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классные часы, беседы, лекции; </a:t>
            </a: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вирутальные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экскурсии;</a:t>
            </a: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собрания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ВКС;</a:t>
            </a:r>
          </a:p>
          <a:p>
            <a:pPr lvl="0" algn="just" fontAlgn="base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мастер-классы;</a:t>
            </a:r>
          </a:p>
        </p:txBody>
      </p:sp>
      <p:pic>
        <p:nvPicPr>
          <p:cNvPr id="6145" name="Picture 1" descr="C:\Users\User\Desktop\скрины\1.png"/>
          <p:cNvPicPr>
            <a:picLocks noChangeAspect="1" noChangeArrowheads="1"/>
          </p:cNvPicPr>
          <p:nvPr/>
        </p:nvPicPr>
        <p:blipFill>
          <a:blip r:embed="rId3"/>
          <a:srcRect l="46580" t="36806" r="25295" b="3472"/>
          <a:stretch>
            <a:fillRect/>
          </a:stretch>
        </p:blipFill>
        <p:spPr bwMode="auto">
          <a:xfrm>
            <a:off x="4786314" y="1500174"/>
            <a:ext cx="4357686" cy="535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537</Words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2020-08-18T04:25:56Z</dcterms:created>
  <dcterms:modified xsi:type="dcterms:W3CDTF">2020-08-18T10:06:41Z</dcterms:modified>
</cp:coreProperties>
</file>