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73" r:id="rId5"/>
    <p:sldId id="275" r:id="rId6"/>
    <p:sldId id="272" r:id="rId7"/>
    <p:sldId id="274" r:id="rId8"/>
    <p:sldId id="276" r:id="rId9"/>
    <p:sldId id="27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EA2F4E-F6BC-44BF-8DA9-15F20D9F8C3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dtDm2yoHbE&amp;ab_channel=ChessDay%D0%A8%D0%B0%D1%85%D0%BC%D0%B0%D1%82%D1%8B%D0%B4%D0%BB%D1%8F%D0%BD%D0%B0%D1%87%D0%B8%D0%BD%D0%B0%D1%8E%D1%89%D0%B8%D1%8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58200" cy="1224136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 учитель физической культуры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Янченко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А.М.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343000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Раздел 4. Игры народов Казахстана</a:t>
            </a:r>
          </a:p>
          <a:p>
            <a:pPr algn="ctr"/>
            <a:r>
              <a:rPr lang="ru-RU" dirty="0" smtClean="0"/>
              <a:t>Тема: Интеллектуальные </a:t>
            </a:r>
            <a:r>
              <a:rPr lang="ru-RU" dirty="0" smtClean="0"/>
              <a:t>игры</a:t>
            </a:r>
          </a:p>
          <a:p>
            <a:pPr algn="ctr"/>
            <a:r>
              <a:rPr lang="ru-RU" dirty="0" smtClean="0"/>
              <a:t>9 класс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8964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ДЖАЛТЫРСКАЯ СРЕДНЯЯ ШКОЛ №4</a:t>
            </a:r>
          </a:p>
          <a:p>
            <a:pPr algn="ctr"/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ДИСТАНЦИОННЫЙ УРОК</a:t>
            </a:r>
            <a:endParaRPr lang="ru-RU" sz="900" dirty="0" smtClean="0"/>
          </a:p>
        </p:txBody>
      </p:sp>
      <p:pic>
        <p:nvPicPr>
          <p:cNvPr id="5" name="Picture 2" descr="C:\Users\Софья\Desktop\60442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052736"/>
            <a:ext cx="381642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Софья\Desktop\Vstrech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0"/>
            <a:ext cx="9144000" cy="686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фья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фья\Desktop\img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6"/>
            <a:ext cx="9144001" cy="6856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фья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офья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фья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фья\Desktop\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https://www.youtube.com/watch?v=0yAjbm7mRE8&amp;ab_channel=%D0%A3%D0%BC%D0%BD%D1%8B%D0%B5%D0%9F%D0%BB%D0%B0%D1%81%D1%82%D0%B8%D0%BB%D0%B8%D0%BD%D0%BA%D0%B8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2088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https://www.youtube.com/watch?v=ZdtDm2yoHbE&amp;ab_channel=ChessDay%D0%A8%D0%B0%D1%85%D0%BC%D0%B0%D1%82%D1%8B%D0%B4%D0%BB%D1%8F%D0%BD%D0%B0%D1%87%D0%B8%D0%BD%D0%B0%D1%8E%D1%89%D0%B8%D1%85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251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https://www.youtube.com/watch?v=G6sY0dTkuO4&amp;ab_channel=VladimirChesslike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Рефлексия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943662" y="1988840"/>
            <a:ext cx="4444762" cy="345638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808312" cy="367240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917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выучить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ходят и называются фигуры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утренняя гимнастика, отжимание, пресс, подтягивание.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68679"/>
            <a:ext cx="8973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Нарисовать на листе А4 руку и по карточки записать  в каждый палец ответы на вопросы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71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Подготовил учитель физической культуры Янченко А.М.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                    Рефлексия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педагог дополнительного образования МБОУ «Баргузинская сош» Ухинова С.Б</dc:title>
  <dc:creator>Софья</dc:creator>
  <cp:lastModifiedBy>Админ</cp:lastModifiedBy>
  <cp:revision>23</cp:revision>
  <dcterms:created xsi:type="dcterms:W3CDTF">2019-04-02T06:27:23Z</dcterms:created>
  <dcterms:modified xsi:type="dcterms:W3CDTF">2021-01-08T12:23:35Z</dcterms:modified>
</cp:coreProperties>
</file>