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1" r:id="rId3"/>
    <p:sldId id="256" r:id="rId4"/>
    <p:sldId id="257" r:id="rId5"/>
    <p:sldId id="258" r:id="rId6"/>
    <p:sldId id="259" r:id="rId7"/>
    <p:sldId id="260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561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12761E6-E2F8-46DE-AE3D-EBC26131D912}"/>
              </a:ext>
            </a:extLst>
          </p:cNvPr>
          <p:cNvSpPr/>
          <p:nvPr/>
        </p:nvSpPr>
        <p:spPr>
          <a:xfrm>
            <a:off x="1330711" y="1628800"/>
            <a:ext cx="6679201" cy="267765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8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Әдістемелік отырыс:</a:t>
            </a:r>
            <a:endParaRPr lang="ru-RU" sz="28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«Халы</a:t>
            </a:r>
            <a:r>
              <a:rPr lang="kk-KZ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қаралық бағалауға дайындалу үшін </a:t>
            </a:r>
          </a:p>
          <a:p>
            <a:pPr algn="ctr"/>
            <a:r>
              <a:rPr lang="kk-KZ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 креативті ойлауын, </a:t>
            </a:r>
          </a:p>
          <a:p>
            <a:pPr algn="ctr"/>
            <a:r>
              <a:rPr lang="kk-KZ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оқу және математикалық сауаттылығын </a:t>
            </a:r>
          </a:p>
          <a:p>
            <a:pPr algn="ctr"/>
            <a:r>
              <a:rPr lang="kk-KZ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қалай дамыту керек</a:t>
            </a:r>
          </a:p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PISA</a:t>
            </a:r>
            <a:r>
              <a:rPr lang="ru-RU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-2021»</a:t>
            </a:r>
            <a:endParaRPr lang="ru-RU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B1D5D0BC-3B39-4058-8615-6607D0EF42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602" y="3875569"/>
            <a:ext cx="142875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0041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63688" y="1268760"/>
            <a:ext cx="6120680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60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95536" y="404664"/>
            <a:ext cx="8229600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4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5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PISA</a:t>
            </a:r>
            <a:r>
              <a:rPr lang="kk-KZ" sz="5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халықаралық зерттеуін жүргізу аясында оқушылардың функционалдық математикалық                                     сауаттылығын   дамыту»</a:t>
            </a:r>
            <a:endParaRPr lang="ru-RU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28860" y="135729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786050" y="4500570"/>
            <a:ext cx="500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476672"/>
            <a:ext cx="81369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Қазіргі әлемдік білім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кеңістігіндегі халықаралық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стандарт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талаптарына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оқыту үдерісінің орталық тұлғасы білім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алушы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субъект, ал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субьектінің алған білімінің түпкі нәтижесі құзіреттіліктер болып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белгіленуі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жүйесінде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функционалдық сауаттылықты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қалыптастыру мәселесін негізге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алудың өзектілігін арттырып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отыр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Осыған орай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алған білімдері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негізінде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әрекет етуге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қабілеттілік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даярлықты білдіретін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қалыптасқан құзыреттіліктерді анықтауда халықаралық зерттеу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тапсырмаларының маңызы зор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Бүгінгі таңда қазақстандық білім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жүйесінің алдында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сапасының бәсекелестігін арттыру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шынайы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өмірлік кезеңдерге бейімделу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мәселелері тұр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өйткені адам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қоғамда түрлі өмірлік мәселелерге байланысты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дұрыс шешімдер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қабылдау үшін жоғары кәсіптілік және интеллектуалдық әрекеттерді қажет ететін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жағдайларда заман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талабына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өмір сүріп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қызмет етуде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Қазіргі таңда білім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алушылардың оқу жетістігі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жағдайда бағаланады.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340768"/>
            <a:ext cx="849694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Олардың бірі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сырттай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бағалау болса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екіншісі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іштей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бағалау.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Нақтылай түссек, іштей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бағалау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оқу пәні бойынша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оқыту сапасын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диагностикалау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және мемлекеттік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жалпыға міндетті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беру стандарты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өлшеміне сәйкес жүзеге асырылса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сырттай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бағалау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әрбір деңгейді аяқтау бойынша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алушының оқу жетістіктерінің нәтижелеріне сәйкес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(ҰБТ, ОЖСБ),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сондай-ақ халықаралық зерттеулерге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TIMSS (Trends in Mathematics and Science Study)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бұдан әрі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TIMSS), PISA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Programme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for International Student Assessment)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бұдан әрі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PISA)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PIRLS (Progress in International Reading Literacy Study)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бұдан әрі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PIRLS)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қатысуы арқылы жүзеге асырылады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4345"/>
            <a:ext cx="820891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Осыған байланысты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еліміздің білім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алушыларының білім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жетістіктерінің деңгейін анықтау үшін Қазақстан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PISA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халықаралық зерттеуіне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қатысып келеді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PISA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халықаралық зерттеуі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барлық білім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ұйымдарындағы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жастағы оқушылардың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математика,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жаратылыстану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және оқу сауаттылығынан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тіл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әдебиет білім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салаларынан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игерген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жетістіктерін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анықтауды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оқу барысында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меңгерген білімдері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біліктерін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өмірлік жағдайларда қолдана білу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дағдыларын бағалауды көздейді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PISA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халықаралық зерттеуінің негізгі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міндеті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саласындағы әлемдік басымдықтарды сипаттайтын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құралдарының негізінде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объективті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өлшеулер арқылы алынған айқын нәтижелерді талдау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92696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Қазіргі таңда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PISA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жобасы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әртүрлі опциларды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оның ішінде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«қаржы сауаттылығы», «мәселені бірлесіп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шешу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«жаһандық құзыреттілік» бағыттарын ұсынуда.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Еліміз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алғаш рет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PISA-2018»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кезеңінде «математикалық сауаттылық», «жаратылыстану-ғылыми сауаттылығы» және «оқу сауаттылығымен» қатар жаңа төртінші бағалау «жаһандық құзыреттілік» бағытына қатысты.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Халықаралық зерттеуге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қатысу әр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ел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үшін білім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жүйесінің әлемдік білім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беру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кеңістігіне кірудің негізгі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себебі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Яғни білім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алушылардың халықаралық зерттеулерге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қатысуы, білім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алушының өзін-өзі дамытуды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жоғары деңгейде іске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асыруы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қоғам өмірінде өз орынын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табу,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өздігінен іздену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жасау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құрылымдау, ақпараттарды дұрыс пайдалануға мүмкіндік береді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8924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PISA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ХАЛЫҚАРАЛЫҚ ЗЕРТТЕУІ ТУРАЛЫ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PISA </a:t>
            </a:r>
          </a:p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жастағы білім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алушылардың оқу жетістігін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бағалайды.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Нақты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осы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жастағы білім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алушыларды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іріктеудің себебі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әлемнің көптеген елдерінде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бұл жастағы балалардың мектепте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алуы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аяқталғандығымен түсіндіріледі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Жаста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олсы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жаста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өздерінің мамандықтарын таңдау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болашақ білім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траекториясын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анықтай алады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PISA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жобасының басымдығы қатысушы елдер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санының артуымен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расталады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Мәселен,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PISA-2000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жобасына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32 ел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қатысса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PISA-2018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жобасына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қатысуға әлемнің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80-нен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астам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елі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өтініш білдірген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32656"/>
            <a:ext cx="874846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PISA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халықаралық зерттеуі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оқушылардың білім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жетістіктерін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бағалауды «математикалық сауаттылық», «жаратылыстану-ғылыми сауаттылығы» және «оқу сауаттылығы» бойынша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жүргізіледі.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Оқу сауаттылығы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алушының жазба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мәтіндерді түсіну, пайдалану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ойлау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және өз мақсатына жету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үшін оның мазмұнын қолдану, өз білімі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әлеуетін дамыту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қатар қоғам өміріне белсенді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қатысу үшін білімі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мүмкіндіктерін дамыту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қабілеті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Математикалық сауаттылығы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алушының әртүрлі жағдайда, өзі өмір сүріп жатқан әлемде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математика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рөлін анықтау және түсіну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жасампаз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мүдделі және ойшыл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азаматқа тән дәйектелген математикалық пікір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айту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және математиканы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қазіргі таңда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болашақта қажеттілікті қанағаттандыру үшін қолдана алу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қабілеті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Жаратылыстану-ғылыми сауаттылығы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алушының нақты жағдайларда ғылыми әдіс көмегімен шешілетін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зерттелетін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проблемаларды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анықтау үшін, тәжірибе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бақылау негізінде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қорытындыға қол жеткізу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үшін жаратылыстану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білімін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қолдану қабілеті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124744"/>
            <a:ext cx="79928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PISA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зерттеуі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үшжылдық кезеңмен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2000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жылдан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бері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өткізіліп келеді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Әр кезеңде үш бағыттың біреуі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анағұрлым егжей-тегжейлі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жасау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үшін негізгі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анықталады.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бағыт бойынша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тестілік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тапсырмалар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барлық тапсырмалардың тең жартысын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құрауы мүмкін.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Назарды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кезеңдік ауысымы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әр тоғыз жыл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сайын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бағыттың біреуіне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жан-жақты талдау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жасап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өзгерістердің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үдерісін анықтауға мүмкіндік береді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111</TotalTime>
  <Words>723</Words>
  <Application>Microsoft Office PowerPoint</Application>
  <PresentationFormat>Экран (4:3)</PresentationFormat>
  <Paragraphs>22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Lucida Sans Unicode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админ</cp:lastModifiedBy>
  <cp:revision>9</cp:revision>
  <dcterms:created xsi:type="dcterms:W3CDTF">2021-01-05T17:30:27Z</dcterms:created>
  <dcterms:modified xsi:type="dcterms:W3CDTF">2021-01-06T10:54:40Z</dcterms:modified>
</cp:coreProperties>
</file>