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8" r:id="rId3"/>
    <p:sldId id="260" r:id="rId4"/>
    <p:sldId id="262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3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i.ytimg.com/vi/dA3Mf74XU2A/maxresdefault.jpg"/>
          <p:cNvPicPr>
            <a:picLocks noChangeAspect="1" noChangeArrowheads="1"/>
          </p:cNvPicPr>
          <p:nvPr/>
        </p:nvPicPr>
        <p:blipFill>
          <a:blip r:embed="rId2" cstate="print"/>
          <a:srcRect t="65432" r="-1603"/>
          <a:stretch>
            <a:fillRect/>
          </a:stretch>
        </p:blipFill>
        <p:spPr bwMode="auto">
          <a:xfrm>
            <a:off x="0" y="3573016"/>
            <a:ext cx="9144000" cy="283009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51520" y="1196752"/>
            <a:ext cx="939653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Педагогикалық идеялар </a:t>
            </a:r>
            <a:endParaRPr lang="kk-KZ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вернисажы</a:t>
            </a:r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    </a:t>
            </a:r>
            <a:r>
              <a:rPr lang="kk-K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           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79912" y="5949280"/>
            <a:ext cx="17812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kk-KZ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2021 жыл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yslide.ru/documents_7/27bde29cac96016c37ea8df56325e037/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https://thepresentation.ru/img/thumbs/27a332c72881937b93cab9661a32cd8c-800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889248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s://ds02.infourok.ru/uploads/ex/11aa/00058fe9-c742964b/1/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myslide.ru/documents_7/27bde29cac96016c37ea8df56325e037/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6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RePack by SPecialiST</cp:lastModifiedBy>
  <cp:revision>8</cp:revision>
  <dcterms:created xsi:type="dcterms:W3CDTF">2021-03-28T16:40:14Z</dcterms:created>
  <dcterms:modified xsi:type="dcterms:W3CDTF">2021-03-28T17:46:53Z</dcterms:modified>
</cp:coreProperties>
</file>